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37"/>
  </p:notesMasterIdLst>
  <p:sldIdLst>
    <p:sldId id="328" r:id="rId2"/>
    <p:sldId id="256" r:id="rId3"/>
    <p:sldId id="317" r:id="rId4"/>
    <p:sldId id="304" r:id="rId5"/>
    <p:sldId id="330" r:id="rId6"/>
    <p:sldId id="305" r:id="rId7"/>
    <p:sldId id="300" r:id="rId8"/>
    <p:sldId id="307" r:id="rId9"/>
    <p:sldId id="293" r:id="rId10"/>
    <p:sldId id="318" r:id="rId11"/>
    <p:sldId id="319" r:id="rId12"/>
    <p:sldId id="320" r:id="rId13"/>
    <p:sldId id="306" r:id="rId14"/>
    <p:sldId id="321" r:id="rId15"/>
    <p:sldId id="322" r:id="rId16"/>
    <p:sldId id="329" r:id="rId17"/>
    <p:sldId id="303" r:id="rId18"/>
    <p:sldId id="257" r:id="rId19"/>
    <p:sldId id="308" r:id="rId20"/>
    <p:sldId id="309" r:id="rId21"/>
    <p:sldId id="302" r:id="rId22"/>
    <p:sldId id="311" r:id="rId23"/>
    <p:sldId id="312" r:id="rId24"/>
    <p:sldId id="313" r:id="rId25"/>
    <p:sldId id="314" r:id="rId26"/>
    <p:sldId id="310" r:id="rId27"/>
    <p:sldId id="316" r:id="rId28"/>
    <p:sldId id="323" r:id="rId29"/>
    <p:sldId id="324" r:id="rId30"/>
    <p:sldId id="325" r:id="rId31"/>
    <p:sldId id="315" r:id="rId32"/>
    <p:sldId id="326" r:id="rId33"/>
    <p:sldId id="327" r:id="rId34"/>
    <p:sldId id="332" r:id="rId35"/>
    <p:sldId id="331" r:id="rId36"/>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33"/>
    <p:restoredTop sz="62394"/>
  </p:normalViewPr>
  <p:slideViewPr>
    <p:cSldViewPr snapToGrid="0">
      <p:cViewPr varScale="1">
        <p:scale>
          <a:sx n="66" d="100"/>
          <a:sy n="66" d="100"/>
        </p:scale>
        <p:origin x="128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B58E3E-84FB-C948-9F89-7871B3D977CC}" type="datetimeFigureOut">
              <a:rPr lang="en-US" smtClean="0"/>
              <a:t>5/28/2023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BBE62F-6382-3A4C-BFED-CA855A2189A5}" type="slidenum">
              <a:rPr lang="en-US" smtClean="0"/>
              <a:t>‹#›</a:t>
            </a:fld>
            <a:endParaRPr lang="en-US"/>
          </a:p>
        </p:txBody>
      </p:sp>
    </p:spTree>
    <p:extLst>
      <p:ext uri="{BB962C8B-B14F-4D97-AF65-F5344CB8AC3E}">
        <p14:creationId xmlns:p14="http://schemas.microsoft.com/office/powerpoint/2010/main" val="2394531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1</a:t>
            </a:fld>
            <a:endParaRPr lang="en-US"/>
          </a:p>
        </p:txBody>
      </p:sp>
    </p:spTree>
    <p:extLst>
      <p:ext uri="{BB962C8B-B14F-4D97-AF65-F5344CB8AC3E}">
        <p14:creationId xmlns:p14="http://schemas.microsoft.com/office/powerpoint/2010/main" val="1888215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BE62F-6382-3A4C-BFED-CA855A2189A5}" type="slidenum">
              <a:rPr lang="en-US" smtClean="0"/>
              <a:t>12</a:t>
            </a:fld>
            <a:endParaRPr lang="en-US"/>
          </a:p>
        </p:txBody>
      </p:sp>
    </p:spTree>
    <p:extLst>
      <p:ext uri="{BB962C8B-B14F-4D97-AF65-F5344CB8AC3E}">
        <p14:creationId xmlns:p14="http://schemas.microsoft.com/office/powerpoint/2010/main" val="1843811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BE62F-6382-3A4C-BFED-CA855A2189A5}" type="slidenum">
              <a:rPr lang="en-US" smtClean="0"/>
              <a:t>13</a:t>
            </a:fld>
            <a:endParaRPr lang="en-US"/>
          </a:p>
        </p:txBody>
      </p:sp>
    </p:spTree>
    <p:extLst>
      <p:ext uri="{BB962C8B-B14F-4D97-AF65-F5344CB8AC3E}">
        <p14:creationId xmlns:p14="http://schemas.microsoft.com/office/powerpoint/2010/main" val="3463649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BE62F-6382-3A4C-BFED-CA855A2189A5}" type="slidenum">
              <a:rPr lang="en-US" smtClean="0"/>
              <a:t>15</a:t>
            </a:fld>
            <a:endParaRPr lang="en-US"/>
          </a:p>
        </p:txBody>
      </p:sp>
    </p:spTree>
    <p:extLst>
      <p:ext uri="{BB962C8B-B14F-4D97-AF65-F5344CB8AC3E}">
        <p14:creationId xmlns:p14="http://schemas.microsoft.com/office/powerpoint/2010/main" val="3101114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16</a:t>
            </a:fld>
            <a:endParaRPr lang="en-US"/>
          </a:p>
        </p:txBody>
      </p:sp>
    </p:spTree>
    <p:extLst>
      <p:ext uri="{BB962C8B-B14F-4D97-AF65-F5344CB8AC3E}">
        <p14:creationId xmlns:p14="http://schemas.microsoft.com/office/powerpoint/2010/main" val="2847504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BE62F-6382-3A4C-BFED-CA855A2189A5}" type="slidenum">
              <a:rPr lang="en-US" smtClean="0"/>
              <a:t>17</a:t>
            </a:fld>
            <a:endParaRPr lang="en-US"/>
          </a:p>
        </p:txBody>
      </p:sp>
    </p:spTree>
    <p:extLst>
      <p:ext uri="{BB962C8B-B14F-4D97-AF65-F5344CB8AC3E}">
        <p14:creationId xmlns:p14="http://schemas.microsoft.com/office/powerpoint/2010/main" val="2238996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BE62F-6382-3A4C-BFED-CA855A2189A5}" type="slidenum">
              <a:rPr lang="en-US" smtClean="0"/>
              <a:t>18</a:t>
            </a:fld>
            <a:endParaRPr lang="en-US"/>
          </a:p>
        </p:txBody>
      </p:sp>
    </p:spTree>
    <p:extLst>
      <p:ext uri="{BB962C8B-B14F-4D97-AF65-F5344CB8AC3E}">
        <p14:creationId xmlns:p14="http://schemas.microsoft.com/office/powerpoint/2010/main" val="876792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BE62F-6382-3A4C-BFED-CA855A2189A5}" type="slidenum">
              <a:rPr lang="en-US" smtClean="0"/>
              <a:t>19</a:t>
            </a:fld>
            <a:endParaRPr lang="en-US"/>
          </a:p>
        </p:txBody>
      </p:sp>
    </p:spTree>
    <p:extLst>
      <p:ext uri="{BB962C8B-B14F-4D97-AF65-F5344CB8AC3E}">
        <p14:creationId xmlns:p14="http://schemas.microsoft.com/office/powerpoint/2010/main" val="2874373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BE62F-6382-3A4C-BFED-CA855A2189A5}" type="slidenum">
              <a:rPr lang="en-US" smtClean="0"/>
              <a:t>20</a:t>
            </a:fld>
            <a:endParaRPr lang="en-US"/>
          </a:p>
        </p:txBody>
      </p:sp>
    </p:spTree>
    <p:extLst>
      <p:ext uri="{BB962C8B-B14F-4D97-AF65-F5344CB8AC3E}">
        <p14:creationId xmlns:p14="http://schemas.microsoft.com/office/powerpoint/2010/main" val="2295825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BE62F-6382-3A4C-BFED-CA855A2189A5}" type="slidenum">
              <a:rPr lang="en-US" smtClean="0"/>
              <a:t>21</a:t>
            </a:fld>
            <a:endParaRPr lang="en-US"/>
          </a:p>
        </p:txBody>
      </p:sp>
    </p:spTree>
    <p:extLst>
      <p:ext uri="{BB962C8B-B14F-4D97-AF65-F5344CB8AC3E}">
        <p14:creationId xmlns:p14="http://schemas.microsoft.com/office/powerpoint/2010/main" val="299932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BE62F-6382-3A4C-BFED-CA855A2189A5}" type="slidenum">
              <a:rPr lang="en-US" smtClean="0"/>
              <a:t>22</a:t>
            </a:fld>
            <a:endParaRPr lang="en-US"/>
          </a:p>
        </p:txBody>
      </p:sp>
    </p:spTree>
    <p:extLst>
      <p:ext uri="{BB962C8B-B14F-4D97-AF65-F5344CB8AC3E}">
        <p14:creationId xmlns:p14="http://schemas.microsoft.com/office/powerpoint/2010/main" val="1381132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BE62F-6382-3A4C-BFED-CA855A2189A5}" type="slidenum">
              <a:rPr lang="en-US" smtClean="0"/>
              <a:t>3</a:t>
            </a:fld>
            <a:endParaRPr lang="en-US"/>
          </a:p>
        </p:txBody>
      </p:sp>
    </p:spTree>
    <p:extLst>
      <p:ext uri="{BB962C8B-B14F-4D97-AF65-F5344CB8AC3E}">
        <p14:creationId xmlns:p14="http://schemas.microsoft.com/office/powerpoint/2010/main" val="3432746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BE62F-6382-3A4C-BFED-CA855A2189A5}" type="slidenum">
              <a:rPr lang="en-US" smtClean="0"/>
              <a:t>23</a:t>
            </a:fld>
            <a:endParaRPr lang="en-US"/>
          </a:p>
        </p:txBody>
      </p:sp>
    </p:spTree>
    <p:extLst>
      <p:ext uri="{BB962C8B-B14F-4D97-AF65-F5344CB8AC3E}">
        <p14:creationId xmlns:p14="http://schemas.microsoft.com/office/powerpoint/2010/main" val="3063593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BE62F-6382-3A4C-BFED-CA855A2189A5}" type="slidenum">
              <a:rPr lang="en-US" smtClean="0"/>
              <a:t>24</a:t>
            </a:fld>
            <a:endParaRPr lang="en-US"/>
          </a:p>
        </p:txBody>
      </p:sp>
    </p:spTree>
    <p:extLst>
      <p:ext uri="{BB962C8B-B14F-4D97-AF65-F5344CB8AC3E}">
        <p14:creationId xmlns:p14="http://schemas.microsoft.com/office/powerpoint/2010/main" val="3032193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BE62F-6382-3A4C-BFED-CA855A2189A5}" type="slidenum">
              <a:rPr lang="en-US" smtClean="0"/>
              <a:t>25</a:t>
            </a:fld>
            <a:endParaRPr lang="en-US"/>
          </a:p>
        </p:txBody>
      </p:sp>
    </p:spTree>
    <p:extLst>
      <p:ext uri="{BB962C8B-B14F-4D97-AF65-F5344CB8AC3E}">
        <p14:creationId xmlns:p14="http://schemas.microsoft.com/office/powerpoint/2010/main" val="21363483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BE62F-6382-3A4C-BFED-CA855A2189A5}" type="slidenum">
              <a:rPr lang="en-US" smtClean="0"/>
              <a:t>26</a:t>
            </a:fld>
            <a:endParaRPr lang="en-US"/>
          </a:p>
        </p:txBody>
      </p:sp>
    </p:spTree>
    <p:extLst>
      <p:ext uri="{BB962C8B-B14F-4D97-AF65-F5344CB8AC3E}">
        <p14:creationId xmlns:p14="http://schemas.microsoft.com/office/powerpoint/2010/main" val="2251042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BE62F-6382-3A4C-BFED-CA855A2189A5}" type="slidenum">
              <a:rPr lang="en-US" smtClean="0"/>
              <a:t>27</a:t>
            </a:fld>
            <a:endParaRPr lang="en-US"/>
          </a:p>
        </p:txBody>
      </p:sp>
    </p:spTree>
    <p:extLst>
      <p:ext uri="{BB962C8B-B14F-4D97-AF65-F5344CB8AC3E}">
        <p14:creationId xmlns:p14="http://schemas.microsoft.com/office/powerpoint/2010/main" val="15028814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BE62F-6382-3A4C-BFED-CA855A2189A5}" type="slidenum">
              <a:rPr lang="en-US" smtClean="0"/>
              <a:t>28</a:t>
            </a:fld>
            <a:endParaRPr lang="en-US"/>
          </a:p>
        </p:txBody>
      </p:sp>
    </p:spTree>
    <p:extLst>
      <p:ext uri="{BB962C8B-B14F-4D97-AF65-F5344CB8AC3E}">
        <p14:creationId xmlns:p14="http://schemas.microsoft.com/office/powerpoint/2010/main" val="1555970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BE62F-6382-3A4C-BFED-CA855A2189A5}" type="slidenum">
              <a:rPr lang="en-US" smtClean="0"/>
              <a:t>29</a:t>
            </a:fld>
            <a:endParaRPr lang="en-US"/>
          </a:p>
        </p:txBody>
      </p:sp>
    </p:spTree>
    <p:extLst>
      <p:ext uri="{BB962C8B-B14F-4D97-AF65-F5344CB8AC3E}">
        <p14:creationId xmlns:p14="http://schemas.microsoft.com/office/powerpoint/2010/main" val="5159788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AABBE62F-6382-3A4C-BFED-CA855A2189A5}" type="slidenum">
              <a:rPr lang="en-US" smtClean="0"/>
              <a:t>30</a:t>
            </a:fld>
            <a:endParaRPr lang="en-US"/>
          </a:p>
        </p:txBody>
      </p:sp>
    </p:spTree>
    <p:extLst>
      <p:ext uri="{BB962C8B-B14F-4D97-AF65-F5344CB8AC3E}">
        <p14:creationId xmlns:p14="http://schemas.microsoft.com/office/powerpoint/2010/main" val="729325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BE62F-6382-3A4C-BFED-CA855A2189A5}" type="slidenum">
              <a:rPr lang="en-US" smtClean="0"/>
              <a:t>31</a:t>
            </a:fld>
            <a:endParaRPr lang="en-US"/>
          </a:p>
        </p:txBody>
      </p:sp>
    </p:spTree>
    <p:extLst>
      <p:ext uri="{BB962C8B-B14F-4D97-AF65-F5344CB8AC3E}">
        <p14:creationId xmlns:p14="http://schemas.microsoft.com/office/powerpoint/2010/main" val="25745283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BE62F-6382-3A4C-BFED-CA855A2189A5}" type="slidenum">
              <a:rPr lang="en-US" smtClean="0"/>
              <a:t>33</a:t>
            </a:fld>
            <a:endParaRPr lang="en-US"/>
          </a:p>
        </p:txBody>
      </p:sp>
    </p:spTree>
    <p:extLst>
      <p:ext uri="{BB962C8B-B14F-4D97-AF65-F5344CB8AC3E}">
        <p14:creationId xmlns:p14="http://schemas.microsoft.com/office/powerpoint/2010/main" val="768704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AABBE62F-6382-3A4C-BFED-CA855A2189A5}" type="slidenum">
              <a:rPr lang="en-US" smtClean="0"/>
              <a:t>4</a:t>
            </a:fld>
            <a:endParaRPr lang="en-US"/>
          </a:p>
        </p:txBody>
      </p:sp>
    </p:spTree>
    <p:extLst>
      <p:ext uri="{BB962C8B-B14F-4D97-AF65-F5344CB8AC3E}">
        <p14:creationId xmlns:p14="http://schemas.microsoft.com/office/powerpoint/2010/main" val="4044770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BE62F-6382-3A4C-BFED-CA855A2189A5}" type="slidenum">
              <a:rPr lang="en-US" smtClean="0"/>
              <a:t>35</a:t>
            </a:fld>
            <a:endParaRPr lang="en-US"/>
          </a:p>
        </p:txBody>
      </p:sp>
    </p:spTree>
    <p:extLst>
      <p:ext uri="{BB962C8B-B14F-4D97-AF65-F5344CB8AC3E}">
        <p14:creationId xmlns:p14="http://schemas.microsoft.com/office/powerpoint/2010/main" val="3037858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BE62F-6382-3A4C-BFED-CA855A2189A5}" type="slidenum">
              <a:rPr lang="en-US" smtClean="0"/>
              <a:t>5</a:t>
            </a:fld>
            <a:endParaRPr lang="en-US"/>
          </a:p>
        </p:txBody>
      </p:sp>
    </p:spTree>
    <p:extLst>
      <p:ext uri="{BB962C8B-B14F-4D97-AF65-F5344CB8AC3E}">
        <p14:creationId xmlns:p14="http://schemas.microsoft.com/office/powerpoint/2010/main" val="558265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BE62F-6382-3A4C-BFED-CA855A2189A5}" type="slidenum">
              <a:rPr lang="en-US" smtClean="0"/>
              <a:t>7</a:t>
            </a:fld>
            <a:endParaRPr lang="en-US"/>
          </a:p>
        </p:txBody>
      </p:sp>
    </p:spTree>
    <p:extLst>
      <p:ext uri="{BB962C8B-B14F-4D97-AF65-F5344CB8AC3E}">
        <p14:creationId xmlns:p14="http://schemas.microsoft.com/office/powerpoint/2010/main" val="2751034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BE62F-6382-3A4C-BFED-CA855A2189A5}" type="slidenum">
              <a:rPr lang="en-US" smtClean="0"/>
              <a:t>8</a:t>
            </a:fld>
            <a:endParaRPr lang="en-US"/>
          </a:p>
        </p:txBody>
      </p:sp>
    </p:spTree>
    <p:extLst>
      <p:ext uri="{BB962C8B-B14F-4D97-AF65-F5344CB8AC3E}">
        <p14:creationId xmlns:p14="http://schemas.microsoft.com/office/powerpoint/2010/main" val="2033963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BE62F-6382-3A4C-BFED-CA855A2189A5}" type="slidenum">
              <a:rPr lang="en-US" smtClean="0"/>
              <a:t>9</a:t>
            </a:fld>
            <a:endParaRPr lang="en-US"/>
          </a:p>
        </p:txBody>
      </p:sp>
    </p:spTree>
    <p:extLst>
      <p:ext uri="{BB962C8B-B14F-4D97-AF65-F5344CB8AC3E}">
        <p14:creationId xmlns:p14="http://schemas.microsoft.com/office/powerpoint/2010/main" val="999280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BE62F-6382-3A4C-BFED-CA855A2189A5}" type="slidenum">
              <a:rPr lang="en-US" smtClean="0"/>
              <a:t>10</a:t>
            </a:fld>
            <a:endParaRPr lang="en-US"/>
          </a:p>
        </p:txBody>
      </p:sp>
    </p:spTree>
    <p:extLst>
      <p:ext uri="{BB962C8B-B14F-4D97-AF65-F5344CB8AC3E}">
        <p14:creationId xmlns:p14="http://schemas.microsoft.com/office/powerpoint/2010/main" val="2233136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BE62F-6382-3A4C-BFED-CA855A2189A5}" type="slidenum">
              <a:rPr lang="en-US" smtClean="0"/>
              <a:t>11</a:t>
            </a:fld>
            <a:endParaRPr lang="en-US"/>
          </a:p>
        </p:txBody>
      </p:sp>
    </p:spTree>
    <p:extLst>
      <p:ext uri="{BB962C8B-B14F-4D97-AF65-F5344CB8AC3E}">
        <p14:creationId xmlns:p14="http://schemas.microsoft.com/office/powerpoint/2010/main" val="30088222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8E619A9A-8D3A-CD37-CCDA-7048A564E70B}"/>
              </a:ext>
            </a:extLst>
          </p:cNvPr>
          <p:cNvPicPr>
            <a:picLocks noChangeAspect="1"/>
          </p:cNvPicPr>
          <p:nvPr/>
        </p:nvPicPr>
        <p:blipFill rotWithShape="1">
          <a:blip r:embed="rId2">
            <a:alphaModFix amt="39000"/>
          </a:blip>
          <a:srcRect t="15833" b="9166"/>
          <a:stretch/>
        </p:blipFill>
        <p:spPr>
          <a:xfrm>
            <a:off x="0" y="0"/>
            <a:ext cx="12192000" cy="6858000"/>
          </a:xfrm>
          <a:prstGeom prst="rect">
            <a:avLst/>
          </a:prstGeom>
        </p:spPr>
      </p:pic>
      <p:sp>
        <p:nvSpPr>
          <p:cNvPr id="3" name="Subtitle 2">
            <a:extLst>
              <a:ext uri="{FF2B5EF4-FFF2-40B4-BE49-F238E27FC236}">
                <a16:creationId xmlns:a16="http://schemas.microsoft.com/office/drawing/2014/main" id="{F9107303-989A-7290-6A36-8D629BD08442}"/>
              </a:ext>
            </a:extLst>
          </p:cNvPr>
          <p:cNvSpPr>
            <a:spLocks noGrp="1"/>
          </p:cNvSpPr>
          <p:nvPr>
            <p:ph type="subTitle" idx="1" hasCustomPrompt="1"/>
          </p:nvPr>
        </p:nvSpPr>
        <p:spPr>
          <a:xfrm>
            <a:off x="613185" y="2839453"/>
            <a:ext cx="9466443" cy="2537252"/>
          </a:xfrm>
          <a:prstGeom prst="rect">
            <a:avLst/>
          </a:prstGeom>
        </p:spPr>
        <p:txBody>
          <a:bodyPr/>
          <a:lstStyle>
            <a:lvl1pPr marL="0" indent="0" algn="l">
              <a:buNone/>
              <a:defRPr sz="36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DFC7B8A6-6584-B93C-1916-0BF48E0862F4}"/>
              </a:ext>
            </a:extLst>
          </p:cNvPr>
          <p:cNvSpPr/>
          <p:nvPr/>
        </p:nvSpPr>
        <p:spPr>
          <a:xfrm>
            <a:off x="0" y="1059543"/>
            <a:ext cx="8955314" cy="10450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7D0084-B8BB-2CB9-3B9B-B01CECF43026}"/>
              </a:ext>
            </a:extLst>
          </p:cNvPr>
          <p:cNvSpPr>
            <a:spLocks noGrp="1"/>
          </p:cNvSpPr>
          <p:nvPr>
            <p:ph type="ctrTitle"/>
          </p:nvPr>
        </p:nvSpPr>
        <p:spPr>
          <a:xfrm>
            <a:off x="601579" y="975705"/>
            <a:ext cx="9466443" cy="1311564"/>
          </a:xfrm>
          <a:prstGeom prst="rect">
            <a:avLst/>
          </a:prstGeom>
        </p:spPr>
        <p:txBody>
          <a:bodyPr anchor="ctr">
            <a:noAutofit/>
          </a:bodyPr>
          <a:lstStyle>
            <a:lvl1pPr algn="l">
              <a:defRPr sz="6000" b="0" i="0">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94100591-EDE9-3BBC-6657-DD224144EFCC}"/>
              </a:ext>
            </a:extLst>
          </p:cNvPr>
          <p:cNvCxnSpPr/>
          <p:nvPr/>
        </p:nvCxnSpPr>
        <p:spPr>
          <a:xfrm>
            <a:off x="601579" y="2780181"/>
            <a:ext cx="757989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885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DD3E03-148F-C5B1-406F-8A0066D5C037}"/>
              </a:ext>
            </a:extLst>
          </p:cNvPr>
          <p:cNvPicPr>
            <a:picLocks noChangeAspect="1"/>
          </p:cNvPicPr>
          <p:nvPr/>
        </p:nvPicPr>
        <p:blipFill rotWithShape="1">
          <a:blip r:embed="rId2"/>
          <a:srcRect t="25000"/>
          <a:stretch/>
        </p:blipFill>
        <p:spPr>
          <a:xfrm>
            <a:off x="1" y="0"/>
            <a:ext cx="12191999" cy="6864793"/>
          </a:xfrm>
          <a:prstGeom prst="rect">
            <a:avLst/>
          </a:prstGeom>
        </p:spPr>
      </p:pic>
      <p:sp>
        <p:nvSpPr>
          <p:cNvPr id="2" name="Title 1">
            <a:extLst>
              <a:ext uri="{FF2B5EF4-FFF2-40B4-BE49-F238E27FC236}">
                <a16:creationId xmlns:a16="http://schemas.microsoft.com/office/drawing/2014/main" id="{803353EB-66BD-7FBC-C056-3260DC9759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A4F4E1-243E-DB44-8947-36743878598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95991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ub Section Rightside Blac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9BD62C-D2AE-F41A-8B9F-D3768EAE3A75}"/>
              </a:ext>
            </a:extLst>
          </p:cNvPr>
          <p:cNvPicPr>
            <a:picLocks noChangeAspect="1"/>
          </p:cNvPicPr>
          <p:nvPr/>
        </p:nvPicPr>
        <p:blipFill rotWithShape="1">
          <a:blip r:embed="rId2"/>
          <a:srcRect l="10756" r="6601"/>
          <a:stretch/>
        </p:blipFill>
        <p:spPr>
          <a:xfrm>
            <a:off x="16" y="10"/>
            <a:ext cx="7556889" cy="6857990"/>
          </a:xfrm>
          <a:prstGeom prst="rect">
            <a:avLst/>
          </a:prstGeom>
        </p:spPr>
      </p:pic>
      <p:sp>
        <p:nvSpPr>
          <p:cNvPr id="4" name="Title 1">
            <a:extLst>
              <a:ext uri="{FF2B5EF4-FFF2-40B4-BE49-F238E27FC236}">
                <a16:creationId xmlns:a16="http://schemas.microsoft.com/office/drawing/2014/main" id="{73F7B431-1F46-3C56-DDC2-04A939646798}"/>
              </a:ext>
            </a:extLst>
          </p:cNvPr>
          <p:cNvSpPr>
            <a:spLocks noGrp="1"/>
          </p:cNvSpPr>
          <p:nvPr>
            <p:ph type="title"/>
          </p:nvPr>
        </p:nvSpPr>
        <p:spPr>
          <a:xfrm>
            <a:off x="7730834" y="2885787"/>
            <a:ext cx="4073237" cy="1500187"/>
          </a:xfrm>
          <a:prstGeom prst="rect">
            <a:avLst/>
          </a:prstGeom>
        </p:spPr>
        <p:txBody>
          <a:bodyPr>
            <a:normAutofit/>
          </a:bodyPr>
          <a:lstStyle/>
          <a:p>
            <a:r>
              <a:rPr lang="en-US" sz="5400">
                <a:solidFill>
                  <a:srgbClr val="FFFFFF"/>
                </a:solidFill>
              </a:rPr>
              <a:t>Click to edit Master title style</a:t>
            </a:r>
            <a:endParaRPr lang="en-US" sz="5400" dirty="0">
              <a:solidFill>
                <a:srgbClr val="FFFFFF"/>
              </a:solidFill>
            </a:endParaRPr>
          </a:p>
        </p:txBody>
      </p:sp>
      <p:sp>
        <p:nvSpPr>
          <p:cNvPr id="5" name="Subtitle 2">
            <a:extLst>
              <a:ext uri="{FF2B5EF4-FFF2-40B4-BE49-F238E27FC236}">
                <a16:creationId xmlns:a16="http://schemas.microsoft.com/office/drawing/2014/main" id="{9ED16C71-24CA-B796-C070-0BB8DE6F455E}"/>
              </a:ext>
            </a:extLst>
          </p:cNvPr>
          <p:cNvSpPr>
            <a:spLocks noGrp="1"/>
          </p:cNvSpPr>
          <p:nvPr>
            <p:ph type="body" idx="1"/>
          </p:nvPr>
        </p:nvSpPr>
        <p:spPr>
          <a:xfrm>
            <a:off x="7730834" y="4904509"/>
            <a:ext cx="3616615" cy="1323686"/>
          </a:xfrm>
          <a:prstGeom prst="rect">
            <a:avLst/>
          </a:prstGeom>
        </p:spPr>
        <p:txBody>
          <a:bodyPr>
            <a:normAutofit/>
          </a:bodyPr>
          <a:lstStyle/>
          <a:p>
            <a:pPr lvl="0"/>
            <a:r>
              <a:rPr lang="en-US" sz="1800">
                <a:solidFill>
                  <a:srgbClr val="FFFFFF"/>
                </a:solidFill>
              </a:rPr>
              <a:t>Click to edit Master text styles</a:t>
            </a:r>
          </a:p>
        </p:txBody>
      </p:sp>
      <p:cxnSp>
        <p:nvCxnSpPr>
          <p:cNvPr id="6" name="Straight Connector 5">
            <a:extLst>
              <a:ext uri="{FF2B5EF4-FFF2-40B4-BE49-F238E27FC236}">
                <a16:creationId xmlns:a16="http://schemas.microsoft.com/office/drawing/2014/main" id="{5EAE1484-6796-115F-FEC3-D27B6E2FE0C4}"/>
              </a:ext>
            </a:extLst>
          </p:cNvPr>
          <p:cNvCxnSpPr/>
          <p:nvPr/>
        </p:nvCxnSpPr>
        <p:spPr>
          <a:xfrm>
            <a:off x="7730834" y="4572000"/>
            <a:ext cx="40316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4651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6462A8-BB22-F9E3-6B9D-BC9A4E3A7552}"/>
              </a:ext>
            </a:extLst>
          </p:cNvPr>
          <p:cNvPicPr>
            <a:picLocks noChangeAspect="1"/>
          </p:cNvPicPr>
          <p:nvPr/>
        </p:nvPicPr>
        <p:blipFill rotWithShape="1">
          <a:blip r:embed="rId2"/>
          <a:srcRect t="25000"/>
          <a:stretch/>
        </p:blipFill>
        <p:spPr>
          <a:xfrm>
            <a:off x="1" y="0"/>
            <a:ext cx="12191999" cy="6864793"/>
          </a:xfrm>
          <a:prstGeom prst="rect">
            <a:avLst/>
          </a:prstGeom>
        </p:spPr>
      </p:pic>
      <p:sp>
        <p:nvSpPr>
          <p:cNvPr id="2" name="Title 1">
            <a:extLst>
              <a:ext uri="{FF2B5EF4-FFF2-40B4-BE49-F238E27FC236}">
                <a16:creationId xmlns:a16="http://schemas.microsoft.com/office/drawing/2014/main" id="{E94794AF-78F0-D06D-E937-B2E75EAB1213}"/>
              </a:ext>
            </a:extLst>
          </p:cNvPr>
          <p:cNvSpPr>
            <a:spLocks noGrp="1"/>
          </p:cNvSpPr>
          <p:nvPr>
            <p:ph type="title"/>
          </p:nvPr>
        </p:nvSpPr>
        <p:spPr>
          <a:xfrm>
            <a:off x="838200" y="365125"/>
            <a:ext cx="10515600" cy="1325563"/>
          </a:xfrm>
          <a:prstGeom prst="rect">
            <a:avLst/>
          </a:prstGeom>
        </p:spPr>
        <p:txBody>
          <a:bodyPr>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537931-10A0-A17F-BB85-3C6703D12BA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5D0305-729D-FC86-2ABD-79BFAD3525B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4602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09627-5060-1E76-FFA6-7616CE90F2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78756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061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with Backgroun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8E619A9A-8D3A-CD37-CCDA-7048A564E70B}"/>
              </a:ext>
            </a:extLst>
          </p:cNvPr>
          <p:cNvPicPr>
            <a:picLocks noChangeAspect="1"/>
          </p:cNvPicPr>
          <p:nvPr/>
        </p:nvPicPr>
        <p:blipFill rotWithShape="1">
          <a:blip r:embed="rId2">
            <a:alphaModFix amt="39000"/>
          </a:blip>
          <a:srcRect t="15833" b="9166"/>
          <a:stretch/>
        </p:blipFill>
        <p:spPr>
          <a:xfrm>
            <a:off x="0" y="0"/>
            <a:ext cx="12192000" cy="6858000"/>
          </a:xfrm>
          <a:prstGeom prst="rect">
            <a:avLst/>
          </a:prstGeom>
        </p:spPr>
      </p:pic>
    </p:spTree>
    <p:extLst>
      <p:ext uri="{BB962C8B-B14F-4D97-AF65-F5344CB8AC3E}">
        <p14:creationId xmlns:p14="http://schemas.microsoft.com/office/powerpoint/2010/main" val="670931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Dark">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5208753F-5127-B250-0750-3C0E8837A370}"/>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p:spPr>
      </p:pic>
      <p:sp>
        <p:nvSpPr>
          <p:cNvPr id="2" name="Title 1">
            <a:extLst>
              <a:ext uri="{FF2B5EF4-FFF2-40B4-BE49-F238E27FC236}">
                <a16:creationId xmlns:a16="http://schemas.microsoft.com/office/drawing/2014/main" id="{7B750AA8-6611-4682-6881-A1E1868795C6}"/>
              </a:ext>
            </a:extLst>
          </p:cNvPr>
          <p:cNvSpPr>
            <a:spLocks noGrp="1"/>
          </p:cNvSpPr>
          <p:nvPr>
            <p:ph type="title"/>
          </p:nvPr>
        </p:nvSpPr>
        <p:spPr>
          <a:xfrm>
            <a:off x="838200" y="365125"/>
            <a:ext cx="10515600" cy="1093561"/>
          </a:xfrm>
          <a:prstGeom prst="rect">
            <a:avLst/>
          </a:prstGeom>
        </p:spPr>
        <p:txBody>
          <a:bodyPr>
            <a:normAutofit/>
          </a:bodyPr>
          <a:lstStyle>
            <a:lvl1pPr>
              <a:defRPr sz="6000">
                <a:solidFill>
                  <a:schemeClr val="bg1"/>
                </a:solidFill>
                <a:effectLst/>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F97F7C45-6A7B-A5C7-DF59-3BDE8F3E4A7C}"/>
              </a:ext>
            </a:extLst>
          </p:cNvPr>
          <p:cNvSpPr>
            <a:spLocks noGrp="1"/>
          </p:cNvSpPr>
          <p:nvPr>
            <p:ph idx="1"/>
          </p:nvPr>
        </p:nvSpPr>
        <p:spPr>
          <a:xfrm>
            <a:off x="838200" y="1660733"/>
            <a:ext cx="10515600" cy="4832142"/>
          </a:xfrm>
          <a:prstGeom prst="rect">
            <a:avLst/>
          </a:prstGeom>
        </p:spPr>
        <p:txBody>
          <a:bodyPr>
            <a:normAutofit/>
          </a:bodyPr>
          <a:lstStyle>
            <a:lvl1pPr>
              <a:defRPr sz="4000">
                <a:solidFill>
                  <a:schemeClr val="bg1"/>
                </a:solidFill>
                <a:effectLst/>
              </a:defRPr>
            </a:lvl1pPr>
            <a:lvl2pPr>
              <a:defRPr sz="3600">
                <a:solidFill>
                  <a:schemeClr val="bg1"/>
                </a:solidFill>
                <a:effectLst/>
              </a:defRPr>
            </a:lvl2pPr>
            <a:lvl3pPr>
              <a:defRPr sz="3200">
                <a:solidFill>
                  <a:schemeClr val="bg1"/>
                </a:solidFill>
                <a:effectLst/>
              </a:defRPr>
            </a:lvl3pPr>
            <a:lvl4pPr>
              <a:defRPr sz="2800">
                <a:solidFill>
                  <a:schemeClr val="bg1"/>
                </a:solidFill>
                <a:effectLst/>
              </a:defRPr>
            </a:lvl4pPr>
            <a:lvl5pPr>
              <a:defRPr sz="2800">
                <a:solidFill>
                  <a:schemeClr val="bg1"/>
                </a:solidFill>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907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Dark">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5208753F-5127-B250-0750-3C0E8837A370}"/>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p:spPr>
      </p:pic>
      <p:sp>
        <p:nvSpPr>
          <p:cNvPr id="2" name="Title 1">
            <a:extLst>
              <a:ext uri="{FF2B5EF4-FFF2-40B4-BE49-F238E27FC236}">
                <a16:creationId xmlns:a16="http://schemas.microsoft.com/office/drawing/2014/main" id="{7B750AA8-6611-4682-6881-A1E1868795C6}"/>
              </a:ext>
            </a:extLst>
          </p:cNvPr>
          <p:cNvSpPr>
            <a:spLocks noGrp="1"/>
          </p:cNvSpPr>
          <p:nvPr>
            <p:ph type="title"/>
          </p:nvPr>
        </p:nvSpPr>
        <p:spPr>
          <a:xfrm>
            <a:off x="838200" y="365125"/>
            <a:ext cx="10515600" cy="1093561"/>
          </a:xfrm>
          <a:prstGeom prst="rect">
            <a:avLst/>
          </a:prstGeom>
        </p:spPr>
        <p:txBody>
          <a:bodyPr>
            <a:normAutofit/>
          </a:bodyPr>
          <a:lstStyle>
            <a:lvl1pPr>
              <a:defRPr sz="6000">
                <a:solidFill>
                  <a:schemeClr val="tx1"/>
                </a:solidFill>
                <a:effectLst/>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F97F7C45-6A7B-A5C7-DF59-3BDE8F3E4A7C}"/>
              </a:ext>
            </a:extLst>
          </p:cNvPr>
          <p:cNvSpPr>
            <a:spLocks noGrp="1"/>
          </p:cNvSpPr>
          <p:nvPr>
            <p:ph idx="1"/>
          </p:nvPr>
        </p:nvSpPr>
        <p:spPr>
          <a:xfrm>
            <a:off x="838200" y="1660733"/>
            <a:ext cx="10515600" cy="4832142"/>
          </a:xfrm>
          <a:prstGeom prst="rect">
            <a:avLst/>
          </a:prstGeom>
        </p:spPr>
        <p:txBody>
          <a:bodyPr>
            <a:normAutofit/>
          </a:bodyPr>
          <a:lstStyle>
            <a:lvl1pPr>
              <a:defRPr sz="4000">
                <a:solidFill>
                  <a:schemeClr val="tx1"/>
                </a:solidFill>
                <a:effectLst/>
              </a:defRPr>
            </a:lvl1pPr>
            <a:lvl2pPr>
              <a:defRPr sz="3600">
                <a:solidFill>
                  <a:schemeClr val="tx1"/>
                </a:solidFill>
                <a:effectLst/>
              </a:defRPr>
            </a:lvl2pPr>
            <a:lvl3pPr>
              <a:defRPr sz="3200">
                <a:solidFill>
                  <a:schemeClr val="tx1"/>
                </a:solidFill>
                <a:effectLst/>
              </a:defRPr>
            </a:lvl3pPr>
            <a:lvl4pPr>
              <a:defRPr sz="2800">
                <a:solidFill>
                  <a:schemeClr val="tx1"/>
                </a:solidFill>
                <a:effectLst/>
              </a:defRPr>
            </a:lvl4pPr>
            <a:lvl5pPr>
              <a:defRPr sz="2800">
                <a:solidFill>
                  <a:schemeClr val="tx1"/>
                </a:solidFill>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0397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Dark">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5208753F-5127-B250-0750-3C0E8837A370}"/>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p:spPr>
      </p:pic>
      <p:sp>
        <p:nvSpPr>
          <p:cNvPr id="2" name="Title 1">
            <a:extLst>
              <a:ext uri="{FF2B5EF4-FFF2-40B4-BE49-F238E27FC236}">
                <a16:creationId xmlns:a16="http://schemas.microsoft.com/office/drawing/2014/main" id="{7B750AA8-6611-4682-6881-A1E1868795C6}"/>
              </a:ext>
            </a:extLst>
          </p:cNvPr>
          <p:cNvSpPr>
            <a:spLocks noGrp="1"/>
          </p:cNvSpPr>
          <p:nvPr>
            <p:ph type="title"/>
          </p:nvPr>
        </p:nvSpPr>
        <p:spPr>
          <a:xfrm>
            <a:off x="838200" y="365125"/>
            <a:ext cx="10515600" cy="1093561"/>
          </a:xfrm>
          <a:prstGeom prst="rect">
            <a:avLst/>
          </a:prstGeom>
        </p:spPr>
        <p:txBody>
          <a:bodyPr>
            <a:normAutofit/>
          </a:bodyPr>
          <a:lstStyle>
            <a:lvl1pPr>
              <a:defRPr sz="6000">
                <a:solidFill>
                  <a:schemeClr val="tx1"/>
                </a:solidFill>
                <a:effectLst/>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F97F7C45-6A7B-A5C7-DF59-3BDE8F3E4A7C}"/>
              </a:ext>
            </a:extLst>
          </p:cNvPr>
          <p:cNvSpPr>
            <a:spLocks noGrp="1"/>
          </p:cNvSpPr>
          <p:nvPr>
            <p:ph idx="1"/>
          </p:nvPr>
        </p:nvSpPr>
        <p:spPr>
          <a:xfrm>
            <a:off x="838200" y="1660733"/>
            <a:ext cx="10515600" cy="4832142"/>
          </a:xfrm>
          <a:prstGeom prst="rect">
            <a:avLst/>
          </a:prstGeom>
        </p:spPr>
        <p:txBody>
          <a:bodyPr>
            <a:normAutofit/>
          </a:bodyPr>
          <a:lstStyle>
            <a:lvl1pPr>
              <a:defRPr sz="4000">
                <a:solidFill>
                  <a:schemeClr val="tx1"/>
                </a:solidFill>
                <a:effectLst/>
              </a:defRPr>
            </a:lvl1pPr>
            <a:lvl2pPr>
              <a:defRPr sz="3600">
                <a:solidFill>
                  <a:schemeClr val="tx1"/>
                </a:solidFill>
                <a:effectLst/>
              </a:defRPr>
            </a:lvl2pPr>
            <a:lvl3pPr>
              <a:defRPr sz="3200">
                <a:solidFill>
                  <a:schemeClr val="tx1"/>
                </a:solidFill>
                <a:effectLst/>
              </a:defRPr>
            </a:lvl3pPr>
            <a:lvl4pPr>
              <a:defRPr sz="2800">
                <a:solidFill>
                  <a:schemeClr val="tx1"/>
                </a:solidFill>
                <a:effectLst/>
              </a:defRPr>
            </a:lvl4pPr>
            <a:lvl5pPr>
              <a:defRPr sz="2800">
                <a:solidFill>
                  <a:schemeClr val="tx1"/>
                </a:solidFill>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0246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9B8A7B-E743-D16C-72DA-6E0CEB0B713D}"/>
              </a:ext>
            </a:extLst>
          </p:cNvPr>
          <p:cNvPicPr>
            <a:picLocks noChangeAspect="1"/>
          </p:cNvPicPr>
          <p:nvPr/>
        </p:nvPicPr>
        <p:blipFill rotWithShape="1">
          <a:blip r:embed="rId2"/>
          <a:srcRect t="25000"/>
          <a:stretch/>
        </p:blipFill>
        <p:spPr>
          <a:xfrm>
            <a:off x="1" y="0"/>
            <a:ext cx="12191999" cy="6864793"/>
          </a:xfrm>
          <a:prstGeom prst="rect">
            <a:avLst/>
          </a:prstGeom>
        </p:spPr>
      </p:pic>
      <p:sp>
        <p:nvSpPr>
          <p:cNvPr id="2" name="Title 1">
            <a:extLst>
              <a:ext uri="{FF2B5EF4-FFF2-40B4-BE49-F238E27FC236}">
                <a16:creationId xmlns:a16="http://schemas.microsoft.com/office/drawing/2014/main" id="{E99550E2-A001-6343-61B8-CD271E508748}"/>
              </a:ext>
            </a:extLst>
          </p:cNvPr>
          <p:cNvSpPr>
            <a:spLocks noGrp="1"/>
          </p:cNvSpPr>
          <p:nvPr>
            <p:ph type="title"/>
          </p:nvPr>
        </p:nvSpPr>
        <p:spPr>
          <a:xfrm>
            <a:off x="838200" y="365125"/>
            <a:ext cx="10515600" cy="1093561"/>
          </a:xfrm>
          <a:prstGeom prst="rect">
            <a:avLst/>
          </a:prstGeom>
        </p:spPr>
        <p:txBody>
          <a:bodyPr>
            <a:normAutofit/>
          </a:bodyPr>
          <a:lstStyle>
            <a:lvl1pPr>
              <a:defRPr sz="6000">
                <a:effectLst>
                  <a:outerShdw blurRad="50800" dist="38100" dir="2700000" algn="tl" rotWithShape="0">
                    <a:prstClr val="black">
                      <a:alpha val="85000"/>
                    </a:prstClr>
                  </a:outerShdw>
                </a:effectLs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20FD4DA-3E11-E93C-09F3-C2C2E1951E8F}"/>
              </a:ext>
            </a:extLst>
          </p:cNvPr>
          <p:cNvSpPr>
            <a:spLocks noGrp="1"/>
          </p:cNvSpPr>
          <p:nvPr>
            <p:ph idx="1"/>
          </p:nvPr>
        </p:nvSpPr>
        <p:spPr>
          <a:xfrm>
            <a:off x="838200" y="1660733"/>
            <a:ext cx="10515600" cy="4832142"/>
          </a:xfrm>
          <a:prstGeom prst="rect">
            <a:avLst/>
          </a:prstGeom>
        </p:spPr>
        <p:txBody>
          <a:bodyPr>
            <a:normAutofit/>
          </a:bodyPr>
          <a:lstStyle>
            <a:lvl1pPr>
              <a:defRPr sz="4000">
                <a:effectLst>
                  <a:outerShdw blurRad="50800" dist="38100" dir="2700000" algn="tl" rotWithShape="0">
                    <a:prstClr val="black"/>
                  </a:outerShdw>
                </a:effectLst>
              </a:defRPr>
            </a:lvl1pPr>
            <a:lvl2pPr>
              <a:defRPr sz="3600">
                <a:effectLst>
                  <a:outerShdw blurRad="50800" dist="38100" dir="2700000" algn="tl" rotWithShape="0">
                    <a:prstClr val="black"/>
                  </a:outerShdw>
                </a:effectLst>
              </a:defRPr>
            </a:lvl2pPr>
            <a:lvl3pPr>
              <a:defRPr sz="3200">
                <a:effectLst>
                  <a:outerShdw blurRad="50800" dist="38100" dir="2700000" algn="tl" rotWithShape="0">
                    <a:prstClr val="black"/>
                  </a:outerShdw>
                </a:effectLst>
              </a:defRPr>
            </a:lvl3pPr>
            <a:lvl4pPr>
              <a:defRPr sz="2800">
                <a:effectLst>
                  <a:outerShdw blurRad="50800" dist="38100" dir="2700000" algn="tl" rotWithShape="0">
                    <a:prstClr val="black"/>
                  </a:outerShdw>
                </a:effectLst>
              </a:defRPr>
            </a:lvl4pPr>
            <a:lvl5pPr>
              <a:defRPr sz="2800">
                <a:effectLst>
                  <a:outerShdw blurRad="50800" dist="38100" dir="2700000" algn="tl" rotWithShape="0">
                    <a:prstClr val="black"/>
                  </a:outerShd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623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cripture Quote">
    <p:bg>
      <p:bgPr>
        <a:solidFill>
          <a:srgbClr val="FDFDF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C44707-C8D4-424F-F7B8-C4A4C0402CF8}"/>
              </a:ext>
            </a:extLst>
          </p:cNvPr>
          <p:cNvPicPr>
            <a:picLocks noChangeAspect="1"/>
          </p:cNvPicPr>
          <p:nvPr/>
        </p:nvPicPr>
        <p:blipFill rotWithShape="1">
          <a:blip r:embed="rId2">
            <a:alphaModFix amt="38000"/>
          </a:blip>
          <a:srcRect l="25399" t="50000" r="19588" b="3510"/>
          <a:stretch/>
        </p:blipFill>
        <p:spPr>
          <a:xfrm>
            <a:off x="0" y="0"/>
            <a:ext cx="12192000" cy="6877602"/>
          </a:xfrm>
          <a:prstGeom prst="rect">
            <a:avLst/>
          </a:prstGeom>
        </p:spPr>
      </p:pic>
      <p:sp>
        <p:nvSpPr>
          <p:cNvPr id="3" name="Text Placeholder 2">
            <a:extLst>
              <a:ext uri="{FF2B5EF4-FFF2-40B4-BE49-F238E27FC236}">
                <a16:creationId xmlns:a16="http://schemas.microsoft.com/office/drawing/2014/main" id="{1CA4F4E1-243E-DB44-8947-36743878598E}"/>
              </a:ext>
            </a:extLst>
          </p:cNvPr>
          <p:cNvSpPr>
            <a:spLocks noGrp="1"/>
          </p:cNvSpPr>
          <p:nvPr>
            <p:ph type="body" idx="1"/>
          </p:nvPr>
        </p:nvSpPr>
        <p:spPr>
          <a:xfrm>
            <a:off x="844551" y="5158888"/>
            <a:ext cx="10502898" cy="696686"/>
          </a:xfrm>
          <a:prstGeom prst="rect">
            <a:avLst/>
          </a:prstGeom>
          <a:solidFill>
            <a:schemeClr val="bg1">
              <a:lumMod val="65000"/>
              <a:alpha val="33000"/>
            </a:schemeClr>
          </a:solidFill>
        </p:spPr>
        <p:txBody>
          <a:bodyPr anchor="ctr">
            <a:normAutofit/>
          </a:bodyPr>
          <a:lstStyle>
            <a:lvl1pPr marL="0" indent="0" algn="ctr">
              <a:buNone/>
              <a:defRPr sz="20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 Placeholder 4">
            <a:extLst>
              <a:ext uri="{FF2B5EF4-FFF2-40B4-BE49-F238E27FC236}">
                <a16:creationId xmlns:a16="http://schemas.microsoft.com/office/drawing/2014/main" id="{BEFAEF87-91C0-F68B-EA49-4494AECF7DC7}"/>
              </a:ext>
            </a:extLst>
          </p:cNvPr>
          <p:cNvSpPr>
            <a:spLocks noGrp="1"/>
          </p:cNvSpPr>
          <p:nvPr>
            <p:ph type="body" sz="quarter" idx="10"/>
          </p:nvPr>
        </p:nvSpPr>
        <p:spPr>
          <a:xfrm>
            <a:off x="844551" y="486012"/>
            <a:ext cx="10502898" cy="4672876"/>
          </a:xfrm>
          <a:prstGeom prst="rect">
            <a:avLst/>
          </a:prstGeom>
          <a:solidFill>
            <a:schemeClr val="bg1">
              <a:alpha val="60000"/>
            </a:schemeClr>
          </a:solidFill>
          <a:ln>
            <a:noFill/>
          </a:ln>
        </p:spPr>
        <p:txBody>
          <a:bodyPr anchor="ctr">
            <a:normAutofit/>
          </a:bodyPr>
          <a:lstStyle>
            <a:lvl1pPr marL="0" indent="0" algn="ctr">
              <a:buFontTx/>
              <a:buNone/>
              <a:defRPr sz="4000">
                <a:solidFill>
                  <a:schemeClr val="tx1"/>
                </a:solidFill>
                <a:latin typeface="Times New Roman" panose="02020603050405020304" pitchFamily="18" charset="0"/>
                <a:cs typeface="Times New Roman" panose="02020603050405020304" pitchFamily="18" charset="0"/>
              </a:defRPr>
            </a:lvl1pPr>
            <a:lvl2pPr marL="457200" indent="0" algn="ctr">
              <a:buFontTx/>
              <a:buNone/>
              <a:defRPr sz="4000">
                <a:solidFill>
                  <a:schemeClr val="tx1"/>
                </a:solidFill>
                <a:latin typeface="Times New Roman" panose="02020603050405020304" pitchFamily="18" charset="0"/>
                <a:cs typeface="Times New Roman" panose="02020603050405020304"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30448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tatement">
    <p:bg>
      <p:bgPr>
        <a:solidFill>
          <a:srgbClr val="FDFDFA"/>
        </a:solidFill>
        <a:effectLst/>
      </p:bgPr>
    </p:bg>
    <p:spTree>
      <p:nvGrpSpPr>
        <p:cNvPr id="1" name=""/>
        <p:cNvGrpSpPr/>
        <p:nvPr/>
      </p:nvGrpSpPr>
      <p:grpSpPr>
        <a:xfrm>
          <a:off x="0" y="0"/>
          <a:ext cx="0" cy="0"/>
          <a:chOff x="0" y="0"/>
          <a:chExt cx="0" cy="0"/>
        </a:xfrm>
      </p:grpSpPr>
      <p:pic>
        <p:nvPicPr>
          <p:cNvPr id="11" name="Picture 10" descr="A picture containing athletic game, sport, tennis, tiled&#10;&#10;Description automatically generated">
            <a:extLst>
              <a:ext uri="{FF2B5EF4-FFF2-40B4-BE49-F238E27FC236}">
                <a16:creationId xmlns:a16="http://schemas.microsoft.com/office/drawing/2014/main" id="{E4A7DF14-34D6-D61E-CB3F-171C59685639}"/>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a:solidFill>
            <a:schemeClr val="accent1">
              <a:lumMod val="50000"/>
            </a:schemeClr>
          </a:solidFill>
        </p:spPr>
      </p:pic>
      <p:sp>
        <p:nvSpPr>
          <p:cNvPr id="5" name="Text Placeholder 4">
            <a:extLst>
              <a:ext uri="{FF2B5EF4-FFF2-40B4-BE49-F238E27FC236}">
                <a16:creationId xmlns:a16="http://schemas.microsoft.com/office/drawing/2014/main" id="{BEFAEF87-91C0-F68B-EA49-4494AECF7DC7}"/>
              </a:ext>
            </a:extLst>
          </p:cNvPr>
          <p:cNvSpPr>
            <a:spLocks noGrp="1"/>
          </p:cNvSpPr>
          <p:nvPr>
            <p:ph type="body" sz="quarter" idx="10"/>
          </p:nvPr>
        </p:nvSpPr>
        <p:spPr>
          <a:xfrm>
            <a:off x="844551" y="744219"/>
            <a:ext cx="10502898" cy="5369562"/>
          </a:xfrm>
          <a:prstGeom prst="rect">
            <a:avLst/>
          </a:prstGeom>
          <a:solidFill>
            <a:schemeClr val="bg1">
              <a:alpha val="40000"/>
            </a:schemeClr>
          </a:solidFill>
          <a:ln>
            <a:noFill/>
          </a:ln>
        </p:spPr>
        <p:txBody>
          <a:bodyPr anchor="ctr">
            <a:normAutofit/>
          </a:bodyPr>
          <a:lstStyle>
            <a:lvl1pPr marL="0" indent="0" algn="ctr">
              <a:buFontTx/>
              <a:buNone/>
              <a:defRPr sz="4000" b="0">
                <a:solidFill>
                  <a:schemeClr val="bg1"/>
                </a:solidFill>
                <a:latin typeface="Times New Roman" panose="02020603050405020304" pitchFamily="18" charset="0"/>
                <a:cs typeface="Times New Roman" panose="02020603050405020304" pitchFamily="18" charset="0"/>
              </a:defRPr>
            </a:lvl1pPr>
            <a:lvl2pPr marL="457200" indent="0" algn="ctr">
              <a:buFontTx/>
              <a:buNone/>
              <a:defRPr sz="4000" b="0">
                <a:solidFill>
                  <a:schemeClr val="bg1"/>
                </a:solidFill>
                <a:latin typeface="Times New Roman" panose="02020603050405020304" pitchFamily="18" charset="0"/>
                <a:cs typeface="Times New Roman" panose="02020603050405020304"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4168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Statement">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athletic game, sport, tennis, tiled&#10;&#10;Description automatically generated">
            <a:extLst>
              <a:ext uri="{FF2B5EF4-FFF2-40B4-BE49-F238E27FC236}">
                <a16:creationId xmlns:a16="http://schemas.microsoft.com/office/drawing/2014/main" id="{E4A7DF14-34D6-D61E-CB3F-171C59685639}"/>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a:solidFill>
            <a:schemeClr val="bg1"/>
          </a:solidFill>
        </p:spPr>
      </p:pic>
      <p:sp>
        <p:nvSpPr>
          <p:cNvPr id="5" name="Text Placeholder 4">
            <a:extLst>
              <a:ext uri="{FF2B5EF4-FFF2-40B4-BE49-F238E27FC236}">
                <a16:creationId xmlns:a16="http://schemas.microsoft.com/office/drawing/2014/main" id="{BEFAEF87-91C0-F68B-EA49-4494AECF7DC7}"/>
              </a:ext>
            </a:extLst>
          </p:cNvPr>
          <p:cNvSpPr>
            <a:spLocks noGrp="1"/>
          </p:cNvSpPr>
          <p:nvPr>
            <p:ph type="body" sz="quarter" idx="10"/>
          </p:nvPr>
        </p:nvSpPr>
        <p:spPr>
          <a:xfrm>
            <a:off x="844551" y="744219"/>
            <a:ext cx="10502898" cy="5369562"/>
          </a:xfrm>
          <a:prstGeom prst="rect">
            <a:avLst/>
          </a:prstGeom>
          <a:solidFill>
            <a:schemeClr val="bg1">
              <a:alpha val="60000"/>
            </a:schemeClr>
          </a:solidFill>
          <a:ln>
            <a:noFill/>
          </a:ln>
        </p:spPr>
        <p:txBody>
          <a:bodyPr anchor="ctr">
            <a:normAutofit/>
          </a:bodyPr>
          <a:lstStyle>
            <a:lvl1pPr marL="0" indent="0" algn="ctr">
              <a:buFontTx/>
              <a:buNone/>
              <a:defRPr sz="4000">
                <a:solidFill>
                  <a:schemeClr val="tx1"/>
                </a:solidFill>
                <a:latin typeface="Times New Roman" panose="02020603050405020304" pitchFamily="18" charset="0"/>
                <a:cs typeface="Times New Roman" panose="02020603050405020304" pitchFamily="18" charset="0"/>
              </a:defRPr>
            </a:lvl1pPr>
            <a:lvl2pPr marL="457200" indent="0" algn="ctr">
              <a:buFontTx/>
              <a:buNone/>
              <a:defRPr sz="4000">
                <a:solidFill>
                  <a:schemeClr val="tx1"/>
                </a:solidFill>
                <a:latin typeface="Times New Roman" panose="02020603050405020304" pitchFamily="18" charset="0"/>
                <a:cs typeface="Times New Roman" panose="02020603050405020304"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975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3647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xStyles>
    <p:titleStyle>
      <a:lvl1pPr algn="l" defTabSz="914400" rtl="0" eaLnBrk="1" latinLnBrk="0" hangingPunct="1">
        <a:lnSpc>
          <a:spcPct val="90000"/>
        </a:lnSpc>
        <a:spcBef>
          <a:spcPct val="0"/>
        </a:spcBef>
        <a:buNone/>
        <a:defRPr sz="6000"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jpeg"/><Relationship Id="rId26" Type="http://schemas.openxmlformats.org/officeDocument/2006/relationships/image" Target="../media/image28.jpe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jpeg"/><Relationship Id="rId12" Type="http://schemas.openxmlformats.org/officeDocument/2006/relationships/image" Target="../media/image14.jpeg"/><Relationship Id="rId17" Type="http://schemas.openxmlformats.org/officeDocument/2006/relationships/image" Target="../media/image19.jpeg"/><Relationship Id="rId25" Type="http://schemas.openxmlformats.org/officeDocument/2006/relationships/image" Target="../media/image27.jpeg"/><Relationship Id="rId2" Type="http://schemas.openxmlformats.org/officeDocument/2006/relationships/notesSlide" Target="../notesSlides/notesSlide2.xml"/><Relationship Id="rId16" Type="http://schemas.openxmlformats.org/officeDocument/2006/relationships/image" Target="../media/image18.jpeg"/><Relationship Id="rId20" Type="http://schemas.openxmlformats.org/officeDocument/2006/relationships/image" Target="../media/image22.jpeg"/><Relationship Id="rId29" Type="http://schemas.openxmlformats.org/officeDocument/2006/relationships/image" Target="../media/image31.jpeg"/><Relationship Id="rId1" Type="http://schemas.openxmlformats.org/officeDocument/2006/relationships/slideLayout" Target="../slideLayouts/slideLayout14.xml"/><Relationship Id="rId6" Type="http://schemas.openxmlformats.org/officeDocument/2006/relationships/image" Target="../media/image8.jpeg"/><Relationship Id="rId11" Type="http://schemas.openxmlformats.org/officeDocument/2006/relationships/image" Target="../media/image13.jpeg"/><Relationship Id="rId24" Type="http://schemas.openxmlformats.org/officeDocument/2006/relationships/image" Target="../media/image26.jpeg"/><Relationship Id="rId32" Type="http://schemas.openxmlformats.org/officeDocument/2006/relationships/image" Target="../media/image34.jpeg"/><Relationship Id="rId5" Type="http://schemas.openxmlformats.org/officeDocument/2006/relationships/image" Target="../media/image7.jpeg"/><Relationship Id="rId15" Type="http://schemas.openxmlformats.org/officeDocument/2006/relationships/image" Target="../media/image17.jpeg"/><Relationship Id="rId23" Type="http://schemas.openxmlformats.org/officeDocument/2006/relationships/image" Target="../media/image25.jpeg"/><Relationship Id="rId28" Type="http://schemas.openxmlformats.org/officeDocument/2006/relationships/image" Target="../media/image30.jpeg"/><Relationship Id="rId10" Type="http://schemas.openxmlformats.org/officeDocument/2006/relationships/image" Target="../media/image12.jpeg"/><Relationship Id="rId19" Type="http://schemas.openxmlformats.org/officeDocument/2006/relationships/image" Target="../media/image21.jpeg"/><Relationship Id="rId31" Type="http://schemas.openxmlformats.org/officeDocument/2006/relationships/image" Target="../media/image33.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 Id="rId27" Type="http://schemas.openxmlformats.org/officeDocument/2006/relationships/image" Target="../media/image29.jpeg"/><Relationship Id="rId30" Type="http://schemas.openxmlformats.org/officeDocument/2006/relationships/image" Target="../media/image3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4.xml"/><Relationship Id="rId7" Type="http://schemas.openxmlformats.org/officeDocument/2006/relationships/image" Target="../media/image3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14.xml"/><Relationship Id="rId5" Type="http://schemas.openxmlformats.org/officeDocument/2006/relationships/tags" Target="../tags/tag6.xml"/><Relationship Id="rId4" Type="http://schemas.openxmlformats.org/officeDocument/2006/relationships/tags" Target="../tags/tag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58A9F7-3092-4BF3-763A-3844E5D58301}"/>
              </a:ext>
            </a:extLst>
          </p:cNvPr>
          <p:cNvSpPr>
            <a:spLocks noGrp="1"/>
          </p:cNvSpPr>
          <p:nvPr>
            <p:ph type="body" idx="1"/>
          </p:nvPr>
        </p:nvSpPr>
        <p:spPr/>
        <p:txBody>
          <a:bodyPr/>
          <a:lstStyle/>
          <a:p>
            <a:r>
              <a:rPr lang="en-US" dirty="0"/>
              <a:t>Ephesians 2:10</a:t>
            </a:r>
          </a:p>
        </p:txBody>
      </p:sp>
      <p:sp>
        <p:nvSpPr>
          <p:cNvPr id="6" name="Text Placeholder 5">
            <a:extLst>
              <a:ext uri="{FF2B5EF4-FFF2-40B4-BE49-F238E27FC236}">
                <a16:creationId xmlns:a16="http://schemas.microsoft.com/office/drawing/2014/main" id="{7555C85F-59CE-F928-C8DF-E7B3EFAD7DBD}"/>
              </a:ext>
            </a:extLst>
          </p:cNvPr>
          <p:cNvSpPr>
            <a:spLocks noGrp="1"/>
          </p:cNvSpPr>
          <p:nvPr>
            <p:ph type="body" sz="quarter" idx="10"/>
          </p:nvPr>
        </p:nvSpPr>
        <p:spPr>
          <a:xfrm>
            <a:off x="844551" y="2651760"/>
            <a:ext cx="10502898" cy="2507128"/>
          </a:xfrm>
        </p:spPr>
        <p:txBody>
          <a:bodyPr/>
          <a:lstStyle/>
          <a:p>
            <a:r>
              <a:rPr lang="en-US" dirty="0"/>
              <a:t>For we are his workmanship, created in Christ Jesus for good works, which God prepared beforehand, that we should walk in them.</a:t>
            </a:r>
          </a:p>
        </p:txBody>
      </p:sp>
      <p:pic>
        <p:nvPicPr>
          <p:cNvPr id="2" name="Picture 1" descr="A qr code on a white background&#10;&#10;Description automatically generated">
            <a:extLst>
              <a:ext uri="{FF2B5EF4-FFF2-40B4-BE49-F238E27FC236}">
                <a16:creationId xmlns:a16="http://schemas.microsoft.com/office/drawing/2014/main" id="{9246934F-1E2F-D5FE-A424-87D10CD81ADB}"/>
              </a:ext>
            </a:extLst>
          </p:cNvPr>
          <p:cNvPicPr>
            <a:picLocks noChangeAspect="1"/>
          </p:cNvPicPr>
          <p:nvPr/>
        </p:nvPicPr>
        <p:blipFill>
          <a:blip r:embed="rId3"/>
          <a:stretch>
            <a:fillRect/>
          </a:stretch>
        </p:blipFill>
        <p:spPr>
          <a:xfrm>
            <a:off x="2090420" y="735874"/>
            <a:ext cx="1244600" cy="1219200"/>
          </a:xfrm>
          <a:prstGeom prst="rect">
            <a:avLst/>
          </a:prstGeom>
        </p:spPr>
      </p:pic>
      <p:sp>
        <p:nvSpPr>
          <p:cNvPr id="4" name="Text Placeholder 5">
            <a:extLst>
              <a:ext uri="{FF2B5EF4-FFF2-40B4-BE49-F238E27FC236}">
                <a16:creationId xmlns:a16="http://schemas.microsoft.com/office/drawing/2014/main" id="{DA692A96-3DA5-5471-2F5E-67C76EE960E2}"/>
              </a:ext>
            </a:extLst>
          </p:cNvPr>
          <p:cNvSpPr txBox="1">
            <a:spLocks/>
          </p:cNvSpPr>
          <p:nvPr/>
        </p:nvSpPr>
        <p:spPr>
          <a:xfrm>
            <a:off x="3335020" y="735874"/>
            <a:ext cx="6951980" cy="1219200"/>
          </a:xfrm>
          <a:prstGeom prst="rect">
            <a:avLst/>
          </a:prstGeom>
          <a:solidFill>
            <a:schemeClr val="accent1">
              <a:lumMod val="50000"/>
              <a:alpha val="60000"/>
            </a:schemeClr>
          </a:solidFill>
          <a:ln>
            <a:noFill/>
          </a:ln>
        </p:spPr>
        <p:txBody>
          <a:bodyPr anchor="ctr">
            <a:normAutofit/>
          </a:bodyPr>
          <a:lstStyle>
            <a:lvl1pPr marL="0" indent="0" algn="ctr" defTabSz="914400" rtl="0" eaLnBrk="1" latinLnBrk="0" hangingPunct="1">
              <a:lnSpc>
                <a:spcPct val="90000"/>
              </a:lnSpc>
              <a:spcBef>
                <a:spcPts val="1000"/>
              </a:spcBef>
              <a:buFontTx/>
              <a:buNone/>
              <a:defRPr sz="4000" b="0" i="0" kern="1200">
                <a:solidFill>
                  <a:schemeClr val="tx1"/>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lnSpc>
                <a:spcPct val="90000"/>
              </a:lnSpc>
              <a:spcBef>
                <a:spcPts val="500"/>
              </a:spcBef>
              <a:buFontTx/>
              <a:buNone/>
              <a:defRPr sz="4000" b="0" i="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Please take a moment to complete this week’s survey.</a:t>
            </a:r>
          </a:p>
        </p:txBody>
      </p:sp>
    </p:spTree>
    <p:extLst>
      <p:ext uri="{BB962C8B-B14F-4D97-AF65-F5344CB8AC3E}">
        <p14:creationId xmlns:p14="http://schemas.microsoft.com/office/powerpoint/2010/main" val="2281962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BD7617-7A35-98C2-9AC9-247E1AA840B4}"/>
              </a:ext>
            </a:extLst>
          </p:cNvPr>
          <p:cNvSpPr>
            <a:spLocks noGrp="1"/>
          </p:cNvSpPr>
          <p:nvPr>
            <p:ph type="body" idx="1"/>
          </p:nvPr>
        </p:nvSpPr>
        <p:spPr/>
        <p:txBody>
          <a:bodyPr/>
          <a:lstStyle/>
          <a:p>
            <a:r>
              <a:rPr lang="en-US" dirty="0"/>
              <a:t>2 Corinthians 8:1-4</a:t>
            </a:r>
          </a:p>
        </p:txBody>
      </p:sp>
      <p:sp>
        <p:nvSpPr>
          <p:cNvPr id="3" name="Text Placeholder 2">
            <a:extLst>
              <a:ext uri="{FF2B5EF4-FFF2-40B4-BE49-F238E27FC236}">
                <a16:creationId xmlns:a16="http://schemas.microsoft.com/office/drawing/2014/main" id="{F2F07A7E-B7EC-87DA-509F-EFFC852FF75D}"/>
              </a:ext>
            </a:extLst>
          </p:cNvPr>
          <p:cNvSpPr>
            <a:spLocks noGrp="1"/>
          </p:cNvSpPr>
          <p:nvPr>
            <p:ph type="body" sz="quarter" idx="10"/>
          </p:nvPr>
        </p:nvSpPr>
        <p:spPr/>
        <p:txBody>
          <a:bodyPr>
            <a:normAutofit/>
          </a:bodyPr>
          <a:lstStyle/>
          <a:p>
            <a:endParaRPr lang="en-US" dirty="0"/>
          </a:p>
        </p:txBody>
      </p:sp>
      <p:sp>
        <p:nvSpPr>
          <p:cNvPr id="4" name="TextBox 3">
            <a:extLst>
              <a:ext uri="{FF2B5EF4-FFF2-40B4-BE49-F238E27FC236}">
                <a16:creationId xmlns:a16="http://schemas.microsoft.com/office/drawing/2014/main" id="{E967180C-4F46-5D35-A9BE-D735263B0A3C}"/>
              </a:ext>
            </a:extLst>
          </p:cNvPr>
          <p:cNvSpPr txBox="1"/>
          <p:nvPr/>
        </p:nvSpPr>
        <p:spPr>
          <a:xfrm>
            <a:off x="2843186" y="1358893"/>
            <a:ext cx="6505627" cy="707886"/>
          </a:xfrm>
          <a:prstGeom prst="rect">
            <a:avLst/>
          </a:prstGeom>
          <a:noFill/>
        </p:spPr>
        <p:txBody>
          <a:bodyPr wrap="none" rtlCol="0">
            <a:spAutoFit/>
          </a:bodyPr>
          <a:lstStyle/>
          <a:p>
            <a:r>
              <a:rPr lang="en-US" sz="4000" dirty="0">
                <a:latin typeface="Times New Roman" panose="02020603050405020304" pitchFamily="18" charset="0"/>
                <a:cs typeface="Times New Roman" panose="02020603050405020304" pitchFamily="18" charset="0"/>
              </a:rPr>
              <a:t>for in a severe test of affliction</a:t>
            </a:r>
          </a:p>
        </p:txBody>
      </p:sp>
      <p:sp>
        <p:nvSpPr>
          <p:cNvPr id="5" name="TextBox 4">
            <a:extLst>
              <a:ext uri="{FF2B5EF4-FFF2-40B4-BE49-F238E27FC236}">
                <a16:creationId xmlns:a16="http://schemas.microsoft.com/office/drawing/2014/main" id="{75582436-5F99-3BA3-DEC1-74A109A5C793}"/>
              </a:ext>
            </a:extLst>
          </p:cNvPr>
          <p:cNvSpPr txBox="1"/>
          <p:nvPr/>
        </p:nvSpPr>
        <p:spPr>
          <a:xfrm>
            <a:off x="3702555" y="2148074"/>
            <a:ext cx="4786888" cy="707886"/>
          </a:xfrm>
          <a:prstGeom prst="rect">
            <a:avLst/>
          </a:prstGeom>
          <a:noFill/>
        </p:spPr>
        <p:txBody>
          <a:bodyPr wrap="none" rtlCol="0">
            <a:spAutoFit/>
          </a:bodyPr>
          <a:lstStyle/>
          <a:p>
            <a:r>
              <a:rPr lang="en-US" sz="4000" dirty="0">
                <a:latin typeface="Times New Roman" panose="02020603050405020304" pitchFamily="18" charset="0"/>
                <a:cs typeface="Times New Roman" panose="02020603050405020304" pitchFamily="18" charset="0"/>
              </a:rPr>
              <a:t>their abundance of joy</a:t>
            </a:r>
          </a:p>
        </p:txBody>
      </p:sp>
      <p:sp>
        <p:nvSpPr>
          <p:cNvPr id="6" name="TextBox 5">
            <a:extLst>
              <a:ext uri="{FF2B5EF4-FFF2-40B4-BE49-F238E27FC236}">
                <a16:creationId xmlns:a16="http://schemas.microsoft.com/office/drawing/2014/main" id="{60B56CA5-97F8-6883-9928-6E939C2E373F}"/>
              </a:ext>
            </a:extLst>
          </p:cNvPr>
          <p:cNvSpPr txBox="1"/>
          <p:nvPr/>
        </p:nvSpPr>
        <p:spPr>
          <a:xfrm>
            <a:off x="3794728" y="2937255"/>
            <a:ext cx="4602542" cy="707886"/>
          </a:xfrm>
          <a:prstGeom prst="rect">
            <a:avLst/>
          </a:prstGeom>
          <a:noFill/>
        </p:spPr>
        <p:txBody>
          <a:bodyPr wrap="none" rtlCol="0">
            <a:spAutoFit/>
          </a:bodyPr>
          <a:lstStyle/>
          <a:p>
            <a:r>
              <a:rPr lang="en-US" sz="4000" dirty="0">
                <a:latin typeface="Times New Roman" panose="02020603050405020304" pitchFamily="18" charset="0"/>
                <a:cs typeface="Times New Roman" panose="02020603050405020304" pitchFamily="18" charset="0"/>
              </a:rPr>
              <a:t>their extreme poverty</a:t>
            </a:r>
          </a:p>
        </p:txBody>
      </p:sp>
      <p:sp>
        <p:nvSpPr>
          <p:cNvPr id="7" name="TextBox 6">
            <a:extLst>
              <a:ext uri="{FF2B5EF4-FFF2-40B4-BE49-F238E27FC236}">
                <a16:creationId xmlns:a16="http://schemas.microsoft.com/office/drawing/2014/main" id="{64B96297-BC04-B5BA-3431-F209BBCDB644}"/>
              </a:ext>
            </a:extLst>
          </p:cNvPr>
          <p:cNvSpPr txBox="1"/>
          <p:nvPr/>
        </p:nvSpPr>
        <p:spPr>
          <a:xfrm>
            <a:off x="3730608" y="3726435"/>
            <a:ext cx="4730782" cy="707886"/>
          </a:xfrm>
          <a:prstGeom prst="rect">
            <a:avLst/>
          </a:prstGeom>
          <a:noFill/>
        </p:spPr>
        <p:txBody>
          <a:bodyPr wrap="none" rtlCol="0">
            <a:spAutoFit/>
          </a:bodyPr>
          <a:lstStyle/>
          <a:p>
            <a:r>
              <a:rPr lang="en-US" sz="4000" dirty="0">
                <a:latin typeface="Times New Roman" panose="02020603050405020304" pitchFamily="18" charset="0"/>
                <a:cs typeface="Times New Roman" panose="02020603050405020304" pitchFamily="18" charset="0"/>
              </a:rPr>
              <a:t>a wealth of generosity</a:t>
            </a:r>
          </a:p>
        </p:txBody>
      </p:sp>
    </p:spTree>
    <p:extLst>
      <p:ext uri="{BB962C8B-B14F-4D97-AF65-F5344CB8AC3E}">
        <p14:creationId xmlns:p14="http://schemas.microsoft.com/office/powerpoint/2010/main" val="745702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BD7617-7A35-98C2-9AC9-247E1AA840B4}"/>
              </a:ext>
            </a:extLst>
          </p:cNvPr>
          <p:cNvSpPr>
            <a:spLocks noGrp="1"/>
          </p:cNvSpPr>
          <p:nvPr>
            <p:ph type="body" idx="1"/>
          </p:nvPr>
        </p:nvSpPr>
        <p:spPr/>
        <p:txBody>
          <a:bodyPr/>
          <a:lstStyle/>
          <a:p>
            <a:r>
              <a:rPr lang="en-US" dirty="0"/>
              <a:t>2 Corinthians 8:1-4</a:t>
            </a:r>
          </a:p>
        </p:txBody>
      </p:sp>
      <p:sp>
        <p:nvSpPr>
          <p:cNvPr id="3" name="Text Placeholder 2">
            <a:extLst>
              <a:ext uri="{FF2B5EF4-FFF2-40B4-BE49-F238E27FC236}">
                <a16:creationId xmlns:a16="http://schemas.microsoft.com/office/drawing/2014/main" id="{F2F07A7E-B7EC-87DA-509F-EFFC852FF75D}"/>
              </a:ext>
            </a:extLst>
          </p:cNvPr>
          <p:cNvSpPr>
            <a:spLocks noGrp="1"/>
          </p:cNvSpPr>
          <p:nvPr>
            <p:ph type="body" sz="quarter" idx="10"/>
          </p:nvPr>
        </p:nvSpPr>
        <p:spPr/>
        <p:txBody>
          <a:bodyPr>
            <a:normAutofit/>
          </a:bodyPr>
          <a:lstStyle/>
          <a:p>
            <a:endParaRPr lang="en-US" dirty="0"/>
          </a:p>
        </p:txBody>
      </p:sp>
      <p:sp>
        <p:nvSpPr>
          <p:cNvPr id="4" name="TextBox 3">
            <a:extLst>
              <a:ext uri="{FF2B5EF4-FFF2-40B4-BE49-F238E27FC236}">
                <a16:creationId xmlns:a16="http://schemas.microsoft.com/office/drawing/2014/main" id="{E967180C-4F46-5D35-A9BE-D735263B0A3C}"/>
              </a:ext>
            </a:extLst>
          </p:cNvPr>
          <p:cNvSpPr txBox="1"/>
          <p:nvPr/>
        </p:nvSpPr>
        <p:spPr>
          <a:xfrm>
            <a:off x="2843186" y="1358893"/>
            <a:ext cx="6505627" cy="707886"/>
          </a:xfrm>
          <a:prstGeom prst="rect">
            <a:avLst/>
          </a:prstGeom>
          <a:noFill/>
        </p:spPr>
        <p:txBody>
          <a:bodyPr wrap="none" rtlCol="0">
            <a:spAutoFit/>
          </a:bodyPr>
          <a:lstStyle/>
          <a:p>
            <a:r>
              <a:rPr lang="en-US" sz="4000" dirty="0">
                <a:solidFill>
                  <a:srgbClr val="FF0000"/>
                </a:solidFill>
                <a:latin typeface="Times New Roman" panose="02020603050405020304" pitchFamily="18" charset="0"/>
                <a:cs typeface="Times New Roman" panose="02020603050405020304" pitchFamily="18" charset="0"/>
              </a:rPr>
              <a:t>for in a severe test of affliction</a:t>
            </a:r>
          </a:p>
        </p:txBody>
      </p:sp>
      <p:sp>
        <p:nvSpPr>
          <p:cNvPr id="5" name="TextBox 4">
            <a:extLst>
              <a:ext uri="{FF2B5EF4-FFF2-40B4-BE49-F238E27FC236}">
                <a16:creationId xmlns:a16="http://schemas.microsoft.com/office/drawing/2014/main" id="{75582436-5F99-3BA3-DEC1-74A109A5C793}"/>
              </a:ext>
            </a:extLst>
          </p:cNvPr>
          <p:cNvSpPr txBox="1"/>
          <p:nvPr/>
        </p:nvSpPr>
        <p:spPr>
          <a:xfrm>
            <a:off x="3702555" y="2148074"/>
            <a:ext cx="4786888" cy="707886"/>
          </a:xfrm>
          <a:prstGeom prst="rect">
            <a:avLst/>
          </a:prstGeom>
          <a:noFill/>
        </p:spPr>
        <p:txBody>
          <a:bodyPr wrap="none" rtlCol="0">
            <a:spAutoFit/>
          </a:bodyPr>
          <a:lstStyle/>
          <a:p>
            <a:r>
              <a:rPr lang="en-US" sz="4000" dirty="0">
                <a:solidFill>
                  <a:schemeClr val="accent1">
                    <a:lumMod val="75000"/>
                  </a:schemeClr>
                </a:solidFill>
                <a:latin typeface="Times New Roman" panose="02020603050405020304" pitchFamily="18" charset="0"/>
                <a:cs typeface="Times New Roman" panose="02020603050405020304" pitchFamily="18" charset="0"/>
              </a:rPr>
              <a:t>their abundance of joy</a:t>
            </a:r>
          </a:p>
        </p:txBody>
      </p:sp>
      <p:sp>
        <p:nvSpPr>
          <p:cNvPr id="6" name="TextBox 5">
            <a:extLst>
              <a:ext uri="{FF2B5EF4-FFF2-40B4-BE49-F238E27FC236}">
                <a16:creationId xmlns:a16="http://schemas.microsoft.com/office/drawing/2014/main" id="{60B56CA5-97F8-6883-9928-6E939C2E373F}"/>
              </a:ext>
            </a:extLst>
          </p:cNvPr>
          <p:cNvSpPr txBox="1"/>
          <p:nvPr/>
        </p:nvSpPr>
        <p:spPr>
          <a:xfrm>
            <a:off x="3794728" y="2937255"/>
            <a:ext cx="4602542" cy="707886"/>
          </a:xfrm>
          <a:prstGeom prst="rect">
            <a:avLst/>
          </a:prstGeom>
          <a:noFill/>
        </p:spPr>
        <p:txBody>
          <a:bodyPr wrap="none" rtlCol="0">
            <a:spAutoFit/>
          </a:bodyPr>
          <a:lstStyle/>
          <a:p>
            <a:r>
              <a:rPr lang="en-US" sz="4000" dirty="0">
                <a:solidFill>
                  <a:srgbClr val="FF0000"/>
                </a:solidFill>
                <a:latin typeface="Times New Roman" panose="02020603050405020304" pitchFamily="18" charset="0"/>
                <a:cs typeface="Times New Roman" panose="02020603050405020304" pitchFamily="18" charset="0"/>
              </a:rPr>
              <a:t>their extreme poverty</a:t>
            </a:r>
          </a:p>
        </p:txBody>
      </p:sp>
      <p:sp>
        <p:nvSpPr>
          <p:cNvPr id="7" name="TextBox 6">
            <a:extLst>
              <a:ext uri="{FF2B5EF4-FFF2-40B4-BE49-F238E27FC236}">
                <a16:creationId xmlns:a16="http://schemas.microsoft.com/office/drawing/2014/main" id="{64B96297-BC04-B5BA-3431-F209BBCDB644}"/>
              </a:ext>
            </a:extLst>
          </p:cNvPr>
          <p:cNvSpPr txBox="1"/>
          <p:nvPr/>
        </p:nvSpPr>
        <p:spPr>
          <a:xfrm>
            <a:off x="3730608" y="3726435"/>
            <a:ext cx="4730782" cy="707886"/>
          </a:xfrm>
          <a:prstGeom prst="rect">
            <a:avLst/>
          </a:prstGeom>
          <a:noFill/>
        </p:spPr>
        <p:txBody>
          <a:bodyPr wrap="none" rtlCol="0">
            <a:spAutoFit/>
          </a:bodyPr>
          <a:lstStyle/>
          <a:p>
            <a:r>
              <a:rPr lang="en-US" sz="4000" dirty="0">
                <a:solidFill>
                  <a:schemeClr val="accent1">
                    <a:lumMod val="75000"/>
                  </a:schemeClr>
                </a:solidFill>
                <a:latin typeface="Times New Roman" panose="02020603050405020304" pitchFamily="18" charset="0"/>
                <a:cs typeface="Times New Roman" panose="02020603050405020304" pitchFamily="18" charset="0"/>
              </a:rPr>
              <a:t>a wealth of generosity</a:t>
            </a:r>
          </a:p>
        </p:txBody>
      </p:sp>
    </p:spTree>
    <p:extLst>
      <p:ext uri="{BB962C8B-B14F-4D97-AF65-F5344CB8AC3E}">
        <p14:creationId xmlns:p14="http://schemas.microsoft.com/office/powerpoint/2010/main" val="2084210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0F02D1-CEB7-3B51-0C64-92B9EDDF823F}"/>
              </a:ext>
            </a:extLst>
          </p:cNvPr>
          <p:cNvSpPr>
            <a:spLocks noGrp="1"/>
          </p:cNvSpPr>
          <p:nvPr>
            <p:ph type="body" sz="quarter" idx="10"/>
          </p:nvPr>
        </p:nvSpPr>
        <p:spPr/>
        <p:txBody>
          <a:bodyPr/>
          <a:lstStyle/>
          <a:p>
            <a:r>
              <a:rPr lang="en-US" dirty="0"/>
              <a:t>affliction (joy + poverty) = generosity</a:t>
            </a:r>
          </a:p>
        </p:txBody>
      </p:sp>
      <p:sp>
        <p:nvSpPr>
          <p:cNvPr id="4" name="TextBox 3">
            <a:extLst>
              <a:ext uri="{FF2B5EF4-FFF2-40B4-BE49-F238E27FC236}">
                <a16:creationId xmlns:a16="http://schemas.microsoft.com/office/drawing/2014/main" id="{5381951E-1B6D-9901-8E53-F421A1840597}"/>
              </a:ext>
            </a:extLst>
          </p:cNvPr>
          <p:cNvSpPr txBox="1"/>
          <p:nvPr/>
        </p:nvSpPr>
        <p:spPr>
          <a:xfrm>
            <a:off x="3720349" y="1331022"/>
            <a:ext cx="4751301" cy="830997"/>
          </a:xfrm>
          <a:prstGeom prst="rect">
            <a:avLst/>
          </a:prstGeom>
          <a:noFill/>
        </p:spPr>
        <p:txBody>
          <a:bodyPr wrap="none" rtlCol="0">
            <a:spAutoFit/>
          </a:bodyPr>
          <a:lstStyle/>
          <a:p>
            <a:r>
              <a:rPr lang="en-US" sz="4800" b="1" dirty="0">
                <a:solidFill>
                  <a:schemeClr val="bg1"/>
                </a:solidFill>
              </a:rPr>
              <a:t>Biblical Algebra?</a:t>
            </a:r>
          </a:p>
        </p:txBody>
      </p:sp>
    </p:spTree>
    <p:extLst>
      <p:ext uri="{BB962C8B-B14F-4D97-AF65-F5344CB8AC3E}">
        <p14:creationId xmlns:p14="http://schemas.microsoft.com/office/powerpoint/2010/main" val="3747966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CA0E8D-5495-4072-CA15-7D21439C462E}"/>
              </a:ext>
            </a:extLst>
          </p:cNvPr>
          <p:cNvSpPr>
            <a:spLocks noGrp="1"/>
          </p:cNvSpPr>
          <p:nvPr>
            <p:ph type="body" sz="quarter" idx="10"/>
          </p:nvPr>
        </p:nvSpPr>
        <p:spPr/>
        <p:txBody>
          <a:bodyPr/>
          <a:lstStyle/>
          <a:p>
            <a:r>
              <a:rPr lang="en-US" dirty="0"/>
              <a:t>How were the Macedonians able to have a</a:t>
            </a:r>
          </a:p>
          <a:p>
            <a:r>
              <a:rPr lang="en-US" dirty="0"/>
              <a:t> “wealth of generosity” </a:t>
            </a:r>
          </a:p>
          <a:p>
            <a:r>
              <a:rPr lang="en-US" dirty="0"/>
              <a:t>while being in extreme poverty?</a:t>
            </a:r>
          </a:p>
        </p:txBody>
      </p:sp>
    </p:spTree>
    <p:extLst>
      <p:ext uri="{BB962C8B-B14F-4D97-AF65-F5344CB8AC3E}">
        <p14:creationId xmlns:p14="http://schemas.microsoft.com/office/powerpoint/2010/main" val="548270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190A3F-52F4-8870-8314-DF2EEEBD0BA6}"/>
              </a:ext>
            </a:extLst>
          </p:cNvPr>
          <p:cNvSpPr>
            <a:spLocks noGrp="1"/>
          </p:cNvSpPr>
          <p:nvPr>
            <p:ph type="body" sz="quarter" idx="10"/>
          </p:nvPr>
        </p:nvSpPr>
        <p:spPr/>
        <p:txBody>
          <a:bodyPr/>
          <a:lstStyle/>
          <a:p>
            <a:r>
              <a:rPr lang="en-US" dirty="0"/>
              <a:t>The </a:t>
            </a:r>
            <a:r>
              <a:rPr lang="en-US" i="1" dirty="0"/>
              <a:t>average</a:t>
            </a:r>
            <a:r>
              <a:rPr lang="en-US" dirty="0"/>
              <a:t> American is more wealthy that 99 % of the entire rest of the world</a:t>
            </a:r>
          </a:p>
        </p:txBody>
      </p:sp>
    </p:spTree>
    <p:extLst>
      <p:ext uri="{BB962C8B-B14F-4D97-AF65-F5344CB8AC3E}">
        <p14:creationId xmlns:p14="http://schemas.microsoft.com/office/powerpoint/2010/main" val="398184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font, number&#10;&#10;Description automatically generated">
            <a:extLst>
              <a:ext uri="{FF2B5EF4-FFF2-40B4-BE49-F238E27FC236}">
                <a16:creationId xmlns:a16="http://schemas.microsoft.com/office/drawing/2014/main" id="{416C1747-BB04-369A-DC49-D146CEC28C65}"/>
              </a:ext>
            </a:extLst>
          </p:cNvPr>
          <p:cNvPicPr>
            <a:picLocks noChangeAspect="1"/>
          </p:cNvPicPr>
          <p:nvPr/>
        </p:nvPicPr>
        <p:blipFill>
          <a:blip r:embed="rId3"/>
          <a:stretch>
            <a:fillRect/>
          </a:stretch>
        </p:blipFill>
        <p:spPr>
          <a:xfrm>
            <a:off x="595816" y="772985"/>
            <a:ext cx="11000367" cy="5312029"/>
          </a:xfrm>
          <a:prstGeom prst="rect">
            <a:avLst/>
          </a:prstGeom>
        </p:spPr>
      </p:pic>
      <p:sp>
        <p:nvSpPr>
          <p:cNvPr id="6" name="TextBox 5">
            <a:extLst>
              <a:ext uri="{FF2B5EF4-FFF2-40B4-BE49-F238E27FC236}">
                <a16:creationId xmlns:a16="http://schemas.microsoft.com/office/drawing/2014/main" id="{C878D958-4ED4-AF73-EB01-A0C40F8CD3AD}"/>
              </a:ext>
            </a:extLst>
          </p:cNvPr>
          <p:cNvSpPr txBox="1"/>
          <p:nvPr/>
        </p:nvSpPr>
        <p:spPr>
          <a:xfrm>
            <a:off x="9370253" y="5715682"/>
            <a:ext cx="2174634" cy="369332"/>
          </a:xfrm>
          <a:prstGeom prst="rect">
            <a:avLst/>
          </a:prstGeom>
          <a:noFill/>
        </p:spPr>
        <p:txBody>
          <a:bodyPr wrap="none" rtlCol="0">
            <a:spAutoFit/>
          </a:bodyPr>
          <a:lstStyle/>
          <a:p>
            <a:r>
              <a:rPr lang="en-US" dirty="0" err="1"/>
              <a:t>givingwhatwecan.org</a:t>
            </a:r>
            <a:endParaRPr lang="en-US" dirty="0"/>
          </a:p>
        </p:txBody>
      </p:sp>
    </p:spTree>
    <p:extLst>
      <p:ext uri="{BB962C8B-B14F-4D97-AF65-F5344CB8AC3E}">
        <p14:creationId xmlns:p14="http://schemas.microsoft.com/office/powerpoint/2010/main" val="1406857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58A9F7-3092-4BF3-763A-3844E5D58301}"/>
              </a:ext>
            </a:extLst>
          </p:cNvPr>
          <p:cNvSpPr>
            <a:spLocks noGrp="1"/>
          </p:cNvSpPr>
          <p:nvPr>
            <p:ph type="body" sz="quarter" idx="10"/>
          </p:nvPr>
        </p:nvSpPr>
        <p:spPr/>
        <p:txBody>
          <a:bodyPr/>
          <a:lstStyle/>
          <a:p>
            <a:endParaRPr lang="en-US" dirty="0"/>
          </a:p>
        </p:txBody>
      </p:sp>
      <p:pic>
        <p:nvPicPr>
          <p:cNvPr id="2" name="Picture 1" descr="A qr code on a white background&#10;&#10;Description automatically generated">
            <a:extLst>
              <a:ext uri="{FF2B5EF4-FFF2-40B4-BE49-F238E27FC236}">
                <a16:creationId xmlns:a16="http://schemas.microsoft.com/office/drawing/2014/main" id="{9246934F-1E2F-D5FE-A424-87D10CD81ADB}"/>
              </a:ext>
            </a:extLst>
          </p:cNvPr>
          <p:cNvPicPr>
            <a:picLocks noChangeAspect="1"/>
          </p:cNvPicPr>
          <p:nvPr/>
        </p:nvPicPr>
        <p:blipFill>
          <a:blip r:embed="rId3"/>
          <a:stretch>
            <a:fillRect/>
          </a:stretch>
        </p:blipFill>
        <p:spPr>
          <a:xfrm>
            <a:off x="4928362" y="1273913"/>
            <a:ext cx="2335276" cy="2287617"/>
          </a:xfrm>
          <a:prstGeom prst="rect">
            <a:avLst/>
          </a:prstGeom>
        </p:spPr>
      </p:pic>
      <p:sp>
        <p:nvSpPr>
          <p:cNvPr id="4" name="Text Placeholder 5">
            <a:extLst>
              <a:ext uri="{FF2B5EF4-FFF2-40B4-BE49-F238E27FC236}">
                <a16:creationId xmlns:a16="http://schemas.microsoft.com/office/drawing/2014/main" id="{DA692A96-3DA5-5471-2F5E-67C76EE960E2}"/>
              </a:ext>
            </a:extLst>
          </p:cNvPr>
          <p:cNvSpPr txBox="1">
            <a:spLocks/>
          </p:cNvSpPr>
          <p:nvPr/>
        </p:nvSpPr>
        <p:spPr>
          <a:xfrm>
            <a:off x="2620010" y="4091224"/>
            <a:ext cx="6951980" cy="1219200"/>
          </a:xfrm>
          <a:prstGeom prst="rect">
            <a:avLst/>
          </a:prstGeom>
          <a:solidFill>
            <a:schemeClr val="accent1">
              <a:lumMod val="50000"/>
              <a:alpha val="60000"/>
            </a:schemeClr>
          </a:solidFill>
          <a:ln>
            <a:noFill/>
          </a:ln>
        </p:spPr>
        <p:txBody>
          <a:bodyPr anchor="ctr">
            <a:normAutofit fontScale="92500"/>
          </a:bodyPr>
          <a:lstStyle>
            <a:lvl1pPr marL="0" indent="0" algn="ctr" defTabSz="914400" rtl="0" eaLnBrk="1" latinLnBrk="0" hangingPunct="1">
              <a:lnSpc>
                <a:spcPct val="90000"/>
              </a:lnSpc>
              <a:spcBef>
                <a:spcPts val="1000"/>
              </a:spcBef>
              <a:buFontTx/>
              <a:buNone/>
              <a:defRPr sz="4000" b="0" i="0" kern="1200">
                <a:solidFill>
                  <a:schemeClr val="tx1"/>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lnSpc>
                <a:spcPct val="90000"/>
              </a:lnSpc>
              <a:spcBef>
                <a:spcPts val="500"/>
              </a:spcBef>
              <a:buFontTx/>
              <a:buNone/>
              <a:defRPr sz="4000" b="0" i="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Please take a moment to complete this special in-class survey.</a:t>
            </a:r>
          </a:p>
        </p:txBody>
      </p:sp>
    </p:spTree>
    <p:extLst>
      <p:ext uri="{BB962C8B-B14F-4D97-AF65-F5344CB8AC3E}">
        <p14:creationId xmlns:p14="http://schemas.microsoft.com/office/powerpoint/2010/main" val="3269033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A6DD5A8-491F-DED1-309B-4FEF24FCF05D}"/>
              </a:ext>
            </a:extLst>
          </p:cNvPr>
          <p:cNvSpPr>
            <a:spLocks noGrp="1"/>
          </p:cNvSpPr>
          <p:nvPr>
            <p:ph type="body" idx="1"/>
          </p:nvPr>
        </p:nvSpPr>
        <p:spPr/>
        <p:txBody>
          <a:bodyPr/>
          <a:lstStyle/>
          <a:p>
            <a:r>
              <a:rPr lang="en-US" dirty="0"/>
              <a:t>1 Timothy 6:17-18</a:t>
            </a:r>
          </a:p>
        </p:txBody>
      </p:sp>
      <p:sp>
        <p:nvSpPr>
          <p:cNvPr id="7" name="Text Placeholder 6">
            <a:extLst>
              <a:ext uri="{FF2B5EF4-FFF2-40B4-BE49-F238E27FC236}">
                <a16:creationId xmlns:a16="http://schemas.microsoft.com/office/drawing/2014/main" id="{324826B8-7A87-04EA-B537-59FA6D501656}"/>
              </a:ext>
            </a:extLst>
          </p:cNvPr>
          <p:cNvSpPr>
            <a:spLocks noGrp="1"/>
          </p:cNvSpPr>
          <p:nvPr>
            <p:ph type="body" sz="quarter" idx="10"/>
          </p:nvPr>
        </p:nvSpPr>
        <p:spPr/>
        <p:txBody>
          <a:bodyPr/>
          <a:lstStyle/>
          <a:p>
            <a:r>
              <a:rPr lang="en-US" dirty="0"/>
              <a:t>17 Command those who are rich in this present world not to be arrogant nor to put their hope in wealth, which is so uncertain, but to put their hope in God, who richly provides us with everything for our enjoyment. 18 Command them to do good, to be rich in good deeds, and to be generous and willing to share.</a:t>
            </a:r>
          </a:p>
        </p:txBody>
      </p:sp>
    </p:spTree>
    <p:extLst>
      <p:ext uri="{BB962C8B-B14F-4D97-AF65-F5344CB8AC3E}">
        <p14:creationId xmlns:p14="http://schemas.microsoft.com/office/powerpoint/2010/main" val="373509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A6DD5A8-491F-DED1-309B-4FEF24FCF05D}"/>
              </a:ext>
            </a:extLst>
          </p:cNvPr>
          <p:cNvSpPr>
            <a:spLocks noGrp="1"/>
          </p:cNvSpPr>
          <p:nvPr>
            <p:ph type="body" idx="1"/>
          </p:nvPr>
        </p:nvSpPr>
        <p:spPr/>
        <p:txBody>
          <a:bodyPr/>
          <a:lstStyle/>
          <a:p>
            <a:r>
              <a:rPr lang="en-US" dirty="0"/>
              <a:t>1 Timothy 6:17-18</a:t>
            </a:r>
          </a:p>
        </p:txBody>
      </p:sp>
      <p:sp>
        <p:nvSpPr>
          <p:cNvPr id="7" name="Text Placeholder 6">
            <a:extLst>
              <a:ext uri="{FF2B5EF4-FFF2-40B4-BE49-F238E27FC236}">
                <a16:creationId xmlns:a16="http://schemas.microsoft.com/office/drawing/2014/main" id="{324826B8-7A87-04EA-B537-59FA6D501656}"/>
              </a:ext>
            </a:extLst>
          </p:cNvPr>
          <p:cNvSpPr>
            <a:spLocks noGrp="1"/>
          </p:cNvSpPr>
          <p:nvPr>
            <p:ph type="body" sz="quarter" idx="10"/>
          </p:nvPr>
        </p:nvSpPr>
        <p:spPr/>
        <p:txBody>
          <a:bodyPr>
            <a:normAutofit/>
          </a:bodyPr>
          <a:lstStyle/>
          <a:p>
            <a:r>
              <a:rPr lang="en-US" dirty="0"/>
              <a:t>17 Command those who are rich in this present world </a:t>
            </a:r>
            <a:r>
              <a:rPr lang="en-US" u="sng" dirty="0"/>
              <a:t>not to be arrogant </a:t>
            </a:r>
            <a:r>
              <a:rPr lang="en-US" dirty="0"/>
              <a:t>nor to put their hope in wealth, which is so uncertain, but to put their hope in God, who richly provides us with everything for our enjoyment. </a:t>
            </a:r>
          </a:p>
          <a:p>
            <a:endParaRPr lang="en-US" dirty="0"/>
          </a:p>
          <a:p>
            <a:endParaRPr lang="en-US" dirty="0"/>
          </a:p>
        </p:txBody>
      </p:sp>
      <p:sp>
        <p:nvSpPr>
          <p:cNvPr id="2" name="TextBox 1">
            <a:extLst>
              <a:ext uri="{FF2B5EF4-FFF2-40B4-BE49-F238E27FC236}">
                <a16:creationId xmlns:a16="http://schemas.microsoft.com/office/drawing/2014/main" id="{447EC0CD-9F28-A096-6364-404219F50D3B}"/>
              </a:ext>
            </a:extLst>
          </p:cNvPr>
          <p:cNvSpPr txBox="1"/>
          <p:nvPr/>
        </p:nvSpPr>
        <p:spPr>
          <a:xfrm>
            <a:off x="2092368" y="3706738"/>
            <a:ext cx="8007263" cy="1200329"/>
          </a:xfrm>
          <a:prstGeom prst="rect">
            <a:avLst/>
          </a:prstGeom>
          <a:noFill/>
        </p:spPr>
        <p:txBody>
          <a:bodyPr wrap="square" rtlCol="0">
            <a:spAutoFit/>
          </a:bodyPr>
          <a:lstStyle/>
          <a:p>
            <a:pPr algn="ctr"/>
            <a:r>
              <a:rPr lang="en-US" sz="3600" i="1" dirty="0">
                <a:solidFill>
                  <a:schemeClr val="accent5">
                    <a:lumMod val="75000"/>
                  </a:schemeClr>
                </a:solidFill>
              </a:rPr>
              <a:t>What actions can wealthy people take to demonstrate humility?</a:t>
            </a:r>
          </a:p>
        </p:txBody>
      </p:sp>
    </p:spTree>
    <p:extLst>
      <p:ext uri="{BB962C8B-B14F-4D97-AF65-F5344CB8AC3E}">
        <p14:creationId xmlns:p14="http://schemas.microsoft.com/office/powerpoint/2010/main" val="301751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A6DD5A8-491F-DED1-309B-4FEF24FCF05D}"/>
              </a:ext>
            </a:extLst>
          </p:cNvPr>
          <p:cNvSpPr>
            <a:spLocks noGrp="1"/>
          </p:cNvSpPr>
          <p:nvPr>
            <p:ph type="body" idx="1"/>
          </p:nvPr>
        </p:nvSpPr>
        <p:spPr/>
        <p:txBody>
          <a:bodyPr/>
          <a:lstStyle/>
          <a:p>
            <a:r>
              <a:rPr lang="en-US" dirty="0"/>
              <a:t>1 Timothy 6:17-18</a:t>
            </a:r>
          </a:p>
        </p:txBody>
      </p:sp>
      <p:sp>
        <p:nvSpPr>
          <p:cNvPr id="7" name="Text Placeholder 6">
            <a:extLst>
              <a:ext uri="{FF2B5EF4-FFF2-40B4-BE49-F238E27FC236}">
                <a16:creationId xmlns:a16="http://schemas.microsoft.com/office/drawing/2014/main" id="{324826B8-7A87-04EA-B537-59FA6D501656}"/>
              </a:ext>
            </a:extLst>
          </p:cNvPr>
          <p:cNvSpPr>
            <a:spLocks noGrp="1"/>
          </p:cNvSpPr>
          <p:nvPr>
            <p:ph type="body" sz="quarter" idx="10"/>
          </p:nvPr>
        </p:nvSpPr>
        <p:spPr/>
        <p:txBody>
          <a:bodyPr>
            <a:normAutofit/>
          </a:bodyPr>
          <a:lstStyle/>
          <a:p>
            <a:r>
              <a:rPr lang="en-US" dirty="0"/>
              <a:t>17 Command those who are rich in this present world not to be arrogant nor to put their hope in wealth, which is so uncertain, but to </a:t>
            </a:r>
            <a:r>
              <a:rPr lang="en-US" u="sng" dirty="0"/>
              <a:t>put their hope in God</a:t>
            </a:r>
            <a:r>
              <a:rPr lang="en-US" dirty="0"/>
              <a:t>, who richly provides us with everything for our enjoyment. </a:t>
            </a:r>
          </a:p>
          <a:p>
            <a:endParaRPr lang="en-US" dirty="0"/>
          </a:p>
          <a:p>
            <a:endParaRPr lang="en-US" dirty="0"/>
          </a:p>
        </p:txBody>
      </p:sp>
      <p:sp>
        <p:nvSpPr>
          <p:cNvPr id="2" name="TextBox 1">
            <a:extLst>
              <a:ext uri="{FF2B5EF4-FFF2-40B4-BE49-F238E27FC236}">
                <a16:creationId xmlns:a16="http://schemas.microsoft.com/office/drawing/2014/main" id="{457C5973-9370-2468-3079-16862A652790}"/>
              </a:ext>
            </a:extLst>
          </p:cNvPr>
          <p:cNvSpPr txBox="1"/>
          <p:nvPr/>
        </p:nvSpPr>
        <p:spPr>
          <a:xfrm>
            <a:off x="2310384" y="3706738"/>
            <a:ext cx="7571232" cy="1200329"/>
          </a:xfrm>
          <a:prstGeom prst="rect">
            <a:avLst/>
          </a:prstGeom>
          <a:noFill/>
        </p:spPr>
        <p:txBody>
          <a:bodyPr wrap="square" rtlCol="0">
            <a:spAutoFit/>
          </a:bodyPr>
          <a:lstStyle/>
          <a:p>
            <a:pPr algn="ctr"/>
            <a:r>
              <a:rPr lang="en-US" sz="3600" i="1" dirty="0">
                <a:solidFill>
                  <a:schemeClr val="accent5">
                    <a:lumMod val="75000"/>
                  </a:schemeClr>
                </a:solidFill>
              </a:rPr>
              <a:t>What does it mean for wealthy people to put their hope in God?</a:t>
            </a:r>
          </a:p>
        </p:txBody>
      </p:sp>
    </p:spTree>
    <p:extLst>
      <p:ext uri="{BB962C8B-B14F-4D97-AF65-F5344CB8AC3E}">
        <p14:creationId xmlns:p14="http://schemas.microsoft.com/office/powerpoint/2010/main" val="166004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EEABC96-9368-FEE2-7277-47D387D4D564}"/>
              </a:ext>
            </a:extLst>
          </p:cNvPr>
          <p:cNvSpPr>
            <a:spLocks noGrp="1"/>
          </p:cNvSpPr>
          <p:nvPr>
            <p:ph type="subTitle" idx="1"/>
          </p:nvPr>
        </p:nvSpPr>
        <p:spPr/>
        <p:txBody>
          <a:bodyPr/>
          <a:lstStyle/>
          <a:p>
            <a:endParaRPr lang="en-US"/>
          </a:p>
        </p:txBody>
      </p:sp>
      <p:sp>
        <p:nvSpPr>
          <p:cNvPr id="2" name="Title 1">
            <a:extLst>
              <a:ext uri="{FF2B5EF4-FFF2-40B4-BE49-F238E27FC236}">
                <a16:creationId xmlns:a16="http://schemas.microsoft.com/office/drawing/2014/main" id="{CD5F05E2-114D-D68B-B591-7C86CE26D47F}"/>
              </a:ext>
            </a:extLst>
          </p:cNvPr>
          <p:cNvSpPr>
            <a:spLocks noGrp="1"/>
          </p:cNvSpPr>
          <p:nvPr>
            <p:ph type="ctrTitle"/>
          </p:nvPr>
        </p:nvSpPr>
        <p:spPr/>
        <p:txBody>
          <a:bodyPr/>
          <a:lstStyle/>
          <a:p>
            <a:r>
              <a:rPr lang="en-US" dirty="0"/>
              <a:t>Money Matters</a:t>
            </a:r>
          </a:p>
        </p:txBody>
      </p:sp>
    </p:spTree>
    <p:extLst>
      <p:ext uri="{BB962C8B-B14F-4D97-AF65-F5344CB8AC3E}">
        <p14:creationId xmlns:p14="http://schemas.microsoft.com/office/powerpoint/2010/main" val="1327237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A6DD5A8-491F-DED1-309B-4FEF24FCF05D}"/>
              </a:ext>
            </a:extLst>
          </p:cNvPr>
          <p:cNvSpPr>
            <a:spLocks noGrp="1"/>
          </p:cNvSpPr>
          <p:nvPr>
            <p:ph type="body" idx="1"/>
          </p:nvPr>
        </p:nvSpPr>
        <p:spPr/>
        <p:txBody>
          <a:bodyPr/>
          <a:lstStyle/>
          <a:p>
            <a:r>
              <a:rPr lang="en-US" dirty="0"/>
              <a:t>1 Timothy 6:17-18</a:t>
            </a:r>
          </a:p>
        </p:txBody>
      </p:sp>
      <p:sp>
        <p:nvSpPr>
          <p:cNvPr id="7" name="Text Placeholder 6">
            <a:extLst>
              <a:ext uri="{FF2B5EF4-FFF2-40B4-BE49-F238E27FC236}">
                <a16:creationId xmlns:a16="http://schemas.microsoft.com/office/drawing/2014/main" id="{324826B8-7A87-04EA-B537-59FA6D501656}"/>
              </a:ext>
            </a:extLst>
          </p:cNvPr>
          <p:cNvSpPr>
            <a:spLocks noGrp="1"/>
          </p:cNvSpPr>
          <p:nvPr>
            <p:ph type="body" sz="quarter" idx="10"/>
          </p:nvPr>
        </p:nvSpPr>
        <p:spPr/>
        <p:txBody>
          <a:bodyPr>
            <a:normAutofit/>
          </a:bodyPr>
          <a:lstStyle/>
          <a:p>
            <a:r>
              <a:rPr lang="en-US" dirty="0"/>
              <a:t>17 Command those who are rich in this present world not to be arrogant nor to put their hope in wealth, which is so uncertain, but to put their hope in God, </a:t>
            </a:r>
            <a:r>
              <a:rPr lang="en-US" u="sng" dirty="0"/>
              <a:t>who richly provides us with everything for our enjoyment</a:t>
            </a:r>
            <a:r>
              <a:rPr lang="en-US" dirty="0"/>
              <a:t>.</a:t>
            </a:r>
          </a:p>
          <a:p>
            <a:r>
              <a:rPr lang="en-US" dirty="0"/>
              <a:t> </a:t>
            </a:r>
          </a:p>
          <a:p>
            <a:endParaRPr lang="en-US" dirty="0"/>
          </a:p>
        </p:txBody>
      </p:sp>
      <p:sp>
        <p:nvSpPr>
          <p:cNvPr id="3" name="TextBox 2">
            <a:extLst>
              <a:ext uri="{FF2B5EF4-FFF2-40B4-BE49-F238E27FC236}">
                <a16:creationId xmlns:a16="http://schemas.microsoft.com/office/drawing/2014/main" id="{4D12DDD2-EBAC-B86B-4516-8488F166F3BD}"/>
              </a:ext>
            </a:extLst>
          </p:cNvPr>
          <p:cNvSpPr txBox="1"/>
          <p:nvPr/>
        </p:nvSpPr>
        <p:spPr>
          <a:xfrm>
            <a:off x="2437638" y="3637683"/>
            <a:ext cx="7316724" cy="1200329"/>
          </a:xfrm>
          <a:prstGeom prst="rect">
            <a:avLst/>
          </a:prstGeom>
          <a:noFill/>
        </p:spPr>
        <p:txBody>
          <a:bodyPr wrap="square">
            <a:spAutoFit/>
          </a:bodyPr>
          <a:lstStyle/>
          <a:p>
            <a:pPr algn="ctr"/>
            <a:r>
              <a:rPr lang="en-US" sz="3600" i="1" dirty="0">
                <a:solidFill>
                  <a:schemeClr val="accent5">
                    <a:lumMod val="75000"/>
                  </a:schemeClr>
                </a:solidFill>
              </a:rPr>
              <a:t>What would prevent us from enjoying the wealth God has blessed us with?</a:t>
            </a:r>
          </a:p>
        </p:txBody>
      </p:sp>
    </p:spTree>
    <p:extLst>
      <p:ext uri="{BB962C8B-B14F-4D97-AF65-F5344CB8AC3E}">
        <p14:creationId xmlns:p14="http://schemas.microsoft.com/office/powerpoint/2010/main" val="398716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A6DD5A8-491F-DED1-309B-4FEF24FCF05D}"/>
              </a:ext>
            </a:extLst>
          </p:cNvPr>
          <p:cNvSpPr>
            <a:spLocks noGrp="1"/>
          </p:cNvSpPr>
          <p:nvPr>
            <p:ph type="body" idx="1"/>
          </p:nvPr>
        </p:nvSpPr>
        <p:spPr/>
        <p:txBody>
          <a:bodyPr/>
          <a:lstStyle/>
          <a:p>
            <a:r>
              <a:rPr lang="en-US" dirty="0"/>
              <a:t>1 Timothy 6:17-18</a:t>
            </a:r>
          </a:p>
        </p:txBody>
      </p:sp>
      <p:sp>
        <p:nvSpPr>
          <p:cNvPr id="7" name="Text Placeholder 6">
            <a:extLst>
              <a:ext uri="{FF2B5EF4-FFF2-40B4-BE49-F238E27FC236}">
                <a16:creationId xmlns:a16="http://schemas.microsoft.com/office/drawing/2014/main" id="{324826B8-7A87-04EA-B537-59FA6D501656}"/>
              </a:ext>
            </a:extLst>
          </p:cNvPr>
          <p:cNvSpPr>
            <a:spLocks noGrp="1"/>
          </p:cNvSpPr>
          <p:nvPr>
            <p:ph type="body" sz="quarter" idx="10"/>
          </p:nvPr>
        </p:nvSpPr>
        <p:spPr/>
        <p:txBody>
          <a:bodyPr/>
          <a:lstStyle/>
          <a:p>
            <a:r>
              <a:rPr lang="en-US" dirty="0"/>
              <a:t>18 Command them to do good, to be rich in good deeds, and to be generous and willing to share.</a:t>
            </a:r>
          </a:p>
          <a:p>
            <a:endParaRPr lang="en-US" dirty="0"/>
          </a:p>
          <a:p>
            <a:endParaRPr lang="en-US" dirty="0"/>
          </a:p>
        </p:txBody>
      </p:sp>
      <p:sp>
        <p:nvSpPr>
          <p:cNvPr id="2" name="TextBox 1">
            <a:extLst>
              <a:ext uri="{FF2B5EF4-FFF2-40B4-BE49-F238E27FC236}">
                <a16:creationId xmlns:a16="http://schemas.microsoft.com/office/drawing/2014/main" id="{ED71AB8F-6E5B-09A7-D57B-77F6723981ED}"/>
              </a:ext>
            </a:extLst>
          </p:cNvPr>
          <p:cNvSpPr txBox="1"/>
          <p:nvPr/>
        </p:nvSpPr>
        <p:spPr>
          <a:xfrm>
            <a:off x="1720723" y="3115740"/>
            <a:ext cx="8750553" cy="1200329"/>
          </a:xfrm>
          <a:prstGeom prst="rect">
            <a:avLst/>
          </a:prstGeom>
          <a:noFill/>
        </p:spPr>
        <p:txBody>
          <a:bodyPr wrap="square" rtlCol="0">
            <a:spAutoFit/>
          </a:bodyPr>
          <a:lstStyle/>
          <a:p>
            <a:pPr algn="ctr"/>
            <a:r>
              <a:rPr lang="en-US" sz="3600" i="1" dirty="0">
                <a:solidFill>
                  <a:schemeClr val="accent5">
                    <a:lumMod val="75000"/>
                  </a:schemeClr>
                </a:solidFill>
              </a:rPr>
              <a:t>Is this command related to our enjoyment mentioned in the previous verse?</a:t>
            </a:r>
          </a:p>
        </p:txBody>
      </p:sp>
    </p:spTree>
    <p:extLst>
      <p:ext uri="{BB962C8B-B14F-4D97-AF65-F5344CB8AC3E}">
        <p14:creationId xmlns:p14="http://schemas.microsoft.com/office/powerpoint/2010/main" val="142941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F3F311-BEB0-7F1A-0828-FA7ECD0D4BA6}"/>
              </a:ext>
            </a:extLst>
          </p:cNvPr>
          <p:cNvSpPr>
            <a:spLocks noGrp="1"/>
          </p:cNvSpPr>
          <p:nvPr>
            <p:ph type="body" sz="quarter" idx="10"/>
          </p:nvPr>
        </p:nvSpPr>
        <p:spPr/>
        <p:txBody>
          <a:bodyPr/>
          <a:lstStyle/>
          <a:p>
            <a:r>
              <a:rPr lang="en-US" dirty="0"/>
              <a:t>Are we as New Testament Christians commanded to give a tenth of our earnings?</a:t>
            </a:r>
          </a:p>
        </p:txBody>
      </p:sp>
    </p:spTree>
    <p:extLst>
      <p:ext uri="{BB962C8B-B14F-4D97-AF65-F5344CB8AC3E}">
        <p14:creationId xmlns:p14="http://schemas.microsoft.com/office/powerpoint/2010/main" val="3000843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911450-F695-259B-C6B8-5CA478909E5C}"/>
              </a:ext>
            </a:extLst>
          </p:cNvPr>
          <p:cNvSpPr>
            <a:spLocks noGrp="1"/>
          </p:cNvSpPr>
          <p:nvPr>
            <p:ph type="body" idx="1"/>
          </p:nvPr>
        </p:nvSpPr>
        <p:spPr/>
        <p:txBody>
          <a:bodyPr/>
          <a:lstStyle/>
          <a:p>
            <a:r>
              <a:rPr lang="en-US" dirty="0"/>
              <a:t>Luke 19:2,8</a:t>
            </a:r>
          </a:p>
        </p:txBody>
      </p:sp>
      <p:sp>
        <p:nvSpPr>
          <p:cNvPr id="3" name="Text Placeholder 2">
            <a:extLst>
              <a:ext uri="{FF2B5EF4-FFF2-40B4-BE49-F238E27FC236}">
                <a16:creationId xmlns:a16="http://schemas.microsoft.com/office/drawing/2014/main" id="{D2D541C6-1AE6-E248-761A-B4A56CDEAB04}"/>
              </a:ext>
            </a:extLst>
          </p:cNvPr>
          <p:cNvSpPr>
            <a:spLocks noGrp="1"/>
          </p:cNvSpPr>
          <p:nvPr>
            <p:ph type="body" sz="quarter" idx="10"/>
          </p:nvPr>
        </p:nvSpPr>
        <p:spPr/>
        <p:txBody>
          <a:bodyPr/>
          <a:lstStyle/>
          <a:p>
            <a:r>
              <a:rPr lang="en-US" dirty="0"/>
              <a:t>2 A man was there by the name of Zacchaeus; he was a chief tax collector and was wealthy. </a:t>
            </a:r>
          </a:p>
          <a:p>
            <a:r>
              <a:rPr lang="en-US" dirty="0"/>
              <a:t>8 But Zacchaeus stood up and said to the Lord, “Look, Lord! Here and now I give half of my possessions to the poor, and if I have cheated anybody out of anything, I will pay back four times the amount.”</a:t>
            </a:r>
          </a:p>
        </p:txBody>
      </p:sp>
    </p:spTree>
    <p:extLst>
      <p:ext uri="{BB962C8B-B14F-4D97-AF65-F5344CB8AC3E}">
        <p14:creationId xmlns:p14="http://schemas.microsoft.com/office/powerpoint/2010/main" val="3557367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C3B269-2917-1B97-9E2E-0AFFFDD5DF52}"/>
              </a:ext>
            </a:extLst>
          </p:cNvPr>
          <p:cNvSpPr>
            <a:spLocks noGrp="1"/>
          </p:cNvSpPr>
          <p:nvPr>
            <p:ph type="body" idx="1"/>
          </p:nvPr>
        </p:nvSpPr>
        <p:spPr/>
        <p:txBody>
          <a:bodyPr/>
          <a:lstStyle/>
          <a:p>
            <a:r>
              <a:rPr lang="en-US" dirty="0"/>
              <a:t>Luke 21:1-4</a:t>
            </a:r>
          </a:p>
        </p:txBody>
      </p:sp>
      <p:sp>
        <p:nvSpPr>
          <p:cNvPr id="3" name="Text Placeholder 2">
            <a:extLst>
              <a:ext uri="{FF2B5EF4-FFF2-40B4-BE49-F238E27FC236}">
                <a16:creationId xmlns:a16="http://schemas.microsoft.com/office/drawing/2014/main" id="{43B4CC19-68A2-3A0E-D5FC-B9127C0D5BE8}"/>
              </a:ext>
            </a:extLst>
          </p:cNvPr>
          <p:cNvSpPr>
            <a:spLocks noGrp="1"/>
          </p:cNvSpPr>
          <p:nvPr>
            <p:ph type="body" sz="quarter" idx="10"/>
          </p:nvPr>
        </p:nvSpPr>
        <p:spPr/>
        <p:txBody>
          <a:bodyPr/>
          <a:lstStyle/>
          <a:p>
            <a:r>
              <a:rPr lang="en-US" dirty="0"/>
              <a:t>1 And He looked up and saw the rich putting their gifts into the treasury, 2 and He saw also a certain poor widow putting in two mites. 3 So He said, “Truly I say to you that this poor widow has put in more than all; 4 for all these out of their abundance have put in offerings for God, but she out of her poverty put in all the livelihood that she had.”</a:t>
            </a:r>
          </a:p>
        </p:txBody>
      </p:sp>
    </p:spTree>
    <p:extLst>
      <p:ext uri="{BB962C8B-B14F-4D97-AF65-F5344CB8AC3E}">
        <p14:creationId xmlns:p14="http://schemas.microsoft.com/office/powerpoint/2010/main" val="1421290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1F06A5-5B97-6492-92C9-4FEC2248637D}"/>
              </a:ext>
            </a:extLst>
          </p:cNvPr>
          <p:cNvSpPr>
            <a:spLocks noGrp="1"/>
          </p:cNvSpPr>
          <p:nvPr>
            <p:ph type="body" sz="quarter" idx="10"/>
          </p:nvPr>
        </p:nvSpPr>
        <p:spPr/>
        <p:txBody>
          <a:bodyPr/>
          <a:lstStyle/>
          <a:p>
            <a:r>
              <a:rPr lang="en-US" dirty="0"/>
              <a:t>So what are the percentages used in these two biblical examples?</a:t>
            </a:r>
          </a:p>
          <a:p>
            <a:endParaRPr lang="en-US" dirty="0"/>
          </a:p>
          <a:p>
            <a:endParaRPr lang="en-US" dirty="0"/>
          </a:p>
          <a:p>
            <a:endParaRPr lang="en-US" dirty="0"/>
          </a:p>
        </p:txBody>
      </p:sp>
      <p:sp>
        <p:nvSpPr>
          <p:cNvPr id="3" name="TextBox 2">
            <a:extLst>
              <a:ext uri="{FF2B5EF4-FFF2-40B4-BE49-F238E27FC236}">
                <a16:creationId xmlns:a16="http://schemas.microsoft.com/office/drawing/2014/main" id="{E287B95F-1381-FA81-1A96-9BEA26585C04}"/>
              </a:ext>
            </a:extLst>
          </p:cNvPr>
          <p:cNvSpPr txBox="1"/>
          <p:nvPr/>
        </p:nvSpPr>
        <p:spPr>
          <a:xfrm>
            <a:off x="3276600" y="3251278"/>
            <a:ext cx="1031051" cy="646331"/>
          </a:xfrm>
          <a:prstGeom prst="rect">
            <a:avLst/>
          </a:prstGeom>
          <a:noFill/>
        </p:spPr>
        <p:txBody>
          <a:bodyPr wrap="none" rtlCol="0">
            <a:spAutoFit/>
          </a:bodyPr>
          <a:lstStyle/>
          <a:p>
            <a:r>
              <a:rPr lang="en-US" sz="3600" dirty="0">
                <a:solidFill>
                  <a:srgbClr val="FF0000"/>
                </a:solidFill>
                <a:latin typeface="Times New Roman" panose="02020603050405020304" pitchFamily="18" charset="0"/>
                <a:cs typeface="Times New Roman" panose="02020603050405020304" pitchFamily="18" charset="0"/>
              </a:rPr>
              <a:t>50%</a:t>
            </a:r>
          </a:p>
        </p:txBody>
      </p:sp>
      <p:sp>
        <p:nvSpPr>
          <p:cNvPr id="4" name="TextBox 3">
            <a:extLst>
              <a:ext uri="{FF2B5EF4-FFF2-40B4-BE49-F238E27FC236}">
                <a16:creationId xmlns:a16="http://schemas.microsoft.com/office/drawing/2014/main" id="{1405F4E2-38B8-CAD2-CC10-F60682F1257A}"/>
              </a:ext>
            </a:extLst>
          </p:cNvPr>
          <p:cNvSpPr txBox="1"/>
          <p:nvPr/>
        </p:nvSpPr>
        <p:spPr>
          <a:xfrm>
            <a:off x="8331588" y="3251278"/>
            <a:ext cx="1261884" cy="646331"/>
          </a:xfrm>
          <a:prstGeom prst="rect">
            <a:avLst/>
          </a:prstGeom>
          <a:noFill/>
        </p:spPr>
        <p:txBody>
          <a:bodyPr wrap="none" rtlCol="0">
            <a:spAutoFit/>
          </a:bodyPr>
          <a:lstStyle/>
          <a:p>
            <a:r>
              <a:rPr lang="en-US" sz="3600" dirty="0">
                <a:solidFill>
                  <a:srgbClr val="FF0000"/>
                </a:solidFill>
                <a:latin typeface="Times New Roman" panose="02020603050405020304" pitchFamily="18" charset="0"/>
                <a:cs typeface="Times New Roman" panose="02020603050405020304" pitchFamily="18" charset="0"/>
              </a:rPr>
              <a:t>100%</a:t>
            </a:r>
          </a:p>
        </p:txBody>
      </p:sp>
      <p:sp>
        <p:nvSpPr>
          <p:cNvPr id="5" name="TextBox 4">
            <a:extLst>
              <a:ext uri="{FF2B5EF4-FFF2-40B4-BE49-F238E27FC236}">
                <a16:creationId xmlns:a16="http://schemas.microsoft.com/office/drawing/2014/main" id="{D0551AB1-1A2F-1276-5FC9-37C54CFF14A5}"/>
              </a:ext>
            </a:extLst>
          </p:cNvPr>
          <p:cNvSpPr txBox="1"/>
          <p:nvPr/>
        </p:nvSpPr>
        <p:spPr>
          <a:xfrm>
            <a:off x="3014472" y="4243948"/>
            <a:ext cx="6163056" cy="1200329"/>
          </a:xfrm>
          <a:prstGeom prst="rect">
            <a:avLst/>
          </a:prstGeom>
          <a:noFill/>
        </p:spPr>
        <p:txBody>
          <a:bodyPr wrap="square" rtlCol="0">
            <a:spAutoFit/>
          </a:bodyPr>
          <a:lstStyle/>
          <a:p>
            <a:pPr algn="ctr"/>
            <a:r>
              <a:rPr lang="en-US" sz="3600" i="1" dirty="0">
                <a:solidFill>
                  <a:schemeClr val="accent5">
                    <a:lumMod val="75000"/>
                  </a:schemeClr>
                </a:solidFill>
              </a:rPr>
              <a:t>So, is 10% looking pretty good right now?</a:t>
            </a:r>
          </a:p>
        </p:txBody>
      </p:sp>
    </p:spTree>
    <p:extLst>
      <p:ext uri="{BB962C8B-B14F-4D97-AF65-F5344CB8AC3E}">
        <p14:creationId xmlns:p14="http://schemas.microsoft.com/office/powerpoint/2010/main" val="236380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016B2E-FC83-585D-F994-DD9A5053D9B9}"/>
              </a:ext>
            </a:extLst>
          </p:cNvPr>
          <p:cNvSpPr>
            <a:spLocks noGrp="1"/>
          </p:cNvSpPr>
          <p:nvPr>
            <p:ph type="body" idx="1"/>
          </p:nvPr>
        </p:nvSpPr>
        <p:spPr/>
        <p:txBody>
          <a:bodyPr/>
          <a:lstStyle/>
          <a:p>
            <a:r>
              <a:rPr lang="en-US" dirty="0"/>
              <a:t>1 Corinthians 16:2</a:t>
            </a:r>
          </a:p>
        </p:txBody>
      </p:sp>
      <p:sp>
        <p:nvSpPr>
          <p:cNvPr id="3" name="Text Placeholder 2">
            <a:extLst>
              <a:ext uri="{FF2B5EF4-FFF2-40B4-BE49-F238E27FC236}">
                <a16:creationId xmlns:a16="http://schemas.microsoft.com/office/drawing/2014/main" id="{74956AF4-3D5B-B82D-38D1-EB4A7FE15A64}"/>
              </a:ext>
            </a:extLst>
          </p:cNvPr>
          <p:cNvSpPr>
            <a:spLocks noGrp="1"/>
          </p:cNvSpPr>
          <p:nvPr>
            <p:ph type="body" sz="quarter" idx="10"/>
          </p:nvPr>
        </p:nvSpPr>
        <p:spPr/>
        <p:txBody>
          <a:bodyPr>
            <a:normAutofit/>
          </a:bodyPr>
          <a:lstStyle/>
          <a:p>
            <a:endParaRPr lang="en-US" dirty="0"/>
          </a:p>
          <a:p>
            <a:r>
              <a:rPr lang="en-US" dirty="0"/>
              <a:t>On the first day of every week, each of you is to put something aside and store it up, </a:t>
            </a:r>
            <a:r>
              <a:rPr lang="en-US" u="sng" dirty="0"/>
              <a:t>as he may prosper</a:t>
            </a:r>
            <a:r>
              <a:rPr lang="en-US" dirty="0"/>
              <a:t>, so that there will be no collecting when I come.</a:t>
            </a:r>
          </a:p>
          <a:p>
            <a:endParaRPr lang="en-US" dirty="0"/>
          </a:p>
          <a:p>
            <a:endParaRPr lang="en-US" dirty="0"/>
          </a:p>
        </p:txBody>
      </p:sp>
      <p:sp>
        <p:nvSpPr>
          <p:cNvPr id="4" name="TextBox 3">
            <a:extLst>
              <a:ext uri="{FF2B5EF4-FFF2-40B4-BE49-F238E27FC236}">
                <a16:creationId xmlns:a16="http://schemas.microsoft.com/office/drawing/2014/main" id="{3CCCE402-FC7B-1125-F768-05B9D56EFF85}"/>
              </a:ext>
            </a:extLst>
          </p:cNvPr>
          <p:cNvSpPr txBox="1"/>
          <p:nvPr/>
        </p:nvSpPr>
        <p:spPr>
          <a:xfrm>
            <a:off x="1948528" y="3752905"/>
            <a:ext cx="8294944" cy="1754326"/>
          </a:xfrm>
          <a:prstGeom prst="rect">
            <a:avLst/>
          </a:prstGeom>
          <a:noFill/>
        </p:spPr>
        <p:txBody>
          <a:bodyPr wrap="square" rtlCol="0">
            <a:spAutoFit/>
          </a:bodyPr>
          <a:lstStyle/>
          <a:p>
            <a:pPr algn="ctr"/>
            <a:r>
              <a:rPr lang="en-US" sz="3600" i="1" dirty="0">
                <a:solidFill>
                  <a:schemeClr val="accent5">
                    <a:lumMod val="75000"/>
                  </a:schemeClr>
                </a:solidFill>
              </a:rPr>
              <a:t>Should our giving be proportional (percentage) to our earnings?</a:t>
            </a:r>
          </a:p>
          <a:p>
            <a:pPr algn="ctr"/>
            <a:endParaRPr lang="en-US" sz="3600" dirty="0"/>
          </a:p>
        </p:txBody>
      </p:sp>
    </p:spTree>
    <p:extLst>
      <p:ext uri="{BB962C8B-B14F-4D97-AF65-F5344CB8AC3E}">
        <p14:creationId xmlns:p14="http://schemas.microsoft.com/office/powerpoint/2010/main" val="122614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AF6B69-7E17-E4E1-C6FC-7565A170EFB4}"/>
              </a:ext>
            </a:extLst>
          </p:cNvPr>
          <p:cNvSpPr>
            <a:spLocks noGrp="1"/>
          </p:cNvSpPr>
          <p:nvPr>
            <p:ph type="body" idx="1"/>
          </p:nvPr>
        </p:nvSpPr>
        <p:spPr/>
        <p:txBody>
          <a:bodyPr/>
          <a:lstStyle/>
          <a:p>
            <a:r>
              <a:rPr lang="en-US" dirty="0"/>
              <a:t>2 Corinthians 9:6-8</a:t>
            </a:r>
          </a:p>
        </p:txBody>
      </p:sp>
      <p:sp>
        <p:nvSpPr>
          <p:cNvPr id="3" name="Text Placeholder 2">
            <a:extLst>
              <a:ext uri="{FF2B5EF4-FFF2-40B4-BE49-F238E27FC236}">
                <a16:creationId xmlns:a16="http://schemas.microsoft.com/office/drawing/2014/main" id="{7FF6A4FE-62AF-9135-F303-64BBB0B495F1}"/>
              </a:ext>
            </a:extLst>
          </p:cNvPr>
          <p:cNvSpPr>
            <a:spLocks noGrp="1"/>
          </p:cNvSpPr>
          <p:nvPr>
            <p:ph type="body" sz="quarter" idx="10"/>
          </p:nvPr>
        </p:nvSpPr>
        <p:spPr/>
        <p:txBody>
          <a:bodyPr>
            <a:normAutofit/>
          </a:bodyPr>
          <a:lstStyle/>
          <a:p>
            <a:r>
              <a:rPr lang="en-US" dirty="0"/>
              <a:t>6 The point is this: whoever sows sparingly will also reap sparingly, and whoever sows bountifully will also reap bountifully. 7 Each one must give as he has decided in his heart, not reluctantly or under compulsion, for God loves a cheerful giver. 8 And God is able to make all grace abound to you, so that having all sufficiency in all things at all times, you may abound in every good work.</a:t>
            </a:r>
          </a:p>
        </p:txBody>
      </p:sp>
    </p:spTree>
    <p:extLst>
      <p:ext uri="{BB962C8B-B14F-4D97-AF65-F5344CB8AC3E}">
        <p14:creationId xmlns:p14="http://schemas.microsoft.com/office/powerpoint/2010/main" val="731483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AF6B69-7E17-E4E1-C6FC-7565A170EFB4}"/>
              </a:ext>
            </a:extLst>
          </p:cNvPr>
          <p:cNvSpPr>
            <a:spLocks noGrp="1"/>
          </p:cNvSpPr>
          <p:nvPr>
            <p:ph type="body" idx="1"/>
          </p:nvPr>
        </p:nvSpPr>
        <p:spPr/>
        <p:txBody>
          <a:bodyPr/>
          <a:lstStyle/>
          <a:p>
            <a:r>
              <a:rPr lang="en-US" dirty="0"/>
              <a:t>2 Corinthians 9:6-8</a:t>
            </a:r>
          </a:p>
        </p:txBody>
      </p:sp>
      <p:sp>
        <p:nvSpPr>
          <p:cNvPr id="3" name="Text Placeholder 2">
            <a:extLst>
              <a:ext uri="{FF2B5EF4-FFF2-40B4-BE49-F238E27FC236}">
                <a16:creationId xmlns:a16="http://schemas.microsoft.com/office/drawing/2014/main" id="{7FF6A4FE-62AF-9135-F303-64BBB0B495F1}"/>
              </a:ext>
            </a:extLst>
          </p:cNvPr>
          <p:cNvSpPr>
            <a:spLocks noGrp="1"/>
          </p:cNvSpPr>
          <p:nvPr>
            <p:ph type="body" sz="quarter" idx="10"/>
          </p:nvPr>
        </p:nvSpPr>
        <p:spPr/>
        <p:txBody>
          <a:bodyPr>
            <a:normAutofit/>
          </a:bodyPr>
          <a:lstStyle/>
          <a:p>
            <a:r>
              <a:rPr lang="en-US" dirty="0"/>
              <a:t>6 The point is this: whoever sows sparingly will also reap sparingly, and whoever sows bountifully will also reap bountifully. </a:t>
            </a:r>
          </a:p>
          <a:p>
            <a:endParaRPr lang="en-US" dirty="0"/>
          </a:p>
          <a:p>
            <a:endParaRPr lang="en-US" dirty="0"/>
          </a:p>
        </p:txBody>
      </p:sp>
      <p:sp>
        <p:nvSpPr>
          <p:cNvPr id="4" name="TextBox 3">
            <a:extLst>
              <a:ext uri="{FF2B5EF4-FFF2-40B4-BE49-F238E27FC236}">
                <a16:creationId xmlns:a16="http://schemas.microsoft.com/office/drawing/2014/main" id="{EE147CF2-3567-8054-3C16-CABEFCF9E363}"/>
              </a:ext>
            </a:extLst>
          </p:cNvPr>
          <p:cNvSpPr txBox="1"/>
          <p:nvPr/>
        </p:nvSpPr>
        <p:spPr>
          <a:xfrm>
            <a:off x="2459402" y="3429000"/>
            <a:ext cx="7273196" cy="1200329"/>
          </a:xfrm>
          <a:prstGeom prst="rect">
            <a:avLst/>
          </a:prstGeom>
          <a:noFill/>
        </p:spPr>
        <p:txBody>
          <a:bodyPr wrap="square" rtlCol="0">
            <a:spAutoFit/>
          </a:bodyPr>
          <a:lstStyle/>
          <a:p>
            <a:pPr algn="ctr"/>
            <a:r>
              <a:rPr lang="en-US" sz="3600" i="1" dirty="0">
                <a:solidFill>
                  <a:schemeClr val="accent5">
                    <a:lumMod val="75000"/>
                  </a:schemeClr>
                </a:solidFill>
              </a:rPr>
              <a:t>What is the difference between sowing sparingly and bountifully?</a:t>
            </a:r>
          </a:p>
        </p:txBody>
      </p:sp>
    </p:spTree>
    <p:extLst>
      <p:ext uri="{BB962C8B-B14F-4D97-AF65-F5344CB8AC3E}">
        <p14:creationId xmlns:p14="http://schemas.microsoft.com/office/powerpoint/2010/main" val="332734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AF6B69-7E17-E4E1-C6FC-7565A170EFB4}"/>
              </a:ext>
            </a:extLst>
          </p:cNvPr>
          <p:cNvSpPr>
            <a:spLocks noGrp="1"/>
          </p:cNvSpPr>
          <p:nvPr>
            <p:ph type="body" idx="1"/>
          </p:nvPr>
        </p:nvSpPr>
        <p:spPr/>
        <p:txBody>
          <a:bodyPr/>
          <a:lstStyle/>
          <a:p>
            <a:r>
              <a:rPr lang="en-US" dirty="0"/>
              <a:t>2 Corinthians 9:6-8</a:t>
            </a:r>
          </a:p>
        </p:txBody>
      </p:sp>
      <p:sp>
        <p:nvSpPr>
          <p:cNvPr id="3" name="Text Placeholder 2">
            <a:extLst>
              <a:ext uri="{FF2B5EF4-FFF2-40B4-BE49-F238E27FC236}">
                <a16:creationId xmlns:a16="http://schemas.microsoft.com/office/drawing/2014/main" id="{7FF6A4FE-62AF-9135-F303-64BBB0B495F1}"/>
              </a:ext>
            </a:extLst>
          </p:cNvPr>
          <p:cNvSpPr>
            <a:spLocks noGrp="1"/>
          </p:cNvSpPr>
          <p:nvPr>
            <p:ph type="body" sz="quarter" idx="10"/>
          </p:nvPr>
        </p:nvSpPr>
        <p:spPr/>
        <p:txBody>
          <a:bodyPr>
            <a:normAutofit/>
          </a:bodyPr>
          <a:lstStyle/>
          <a:p>
            <a:r>
              <a:rPr lang="en-US" dirty="0"/>
              <a:t>7 Each one must give as he has decided in his heart, not reluctantly or under compulsion, for God loves a cheerful giver. </a:t>
            </a:r>
          </a:p>
          <a:p>
            <a:endParaRPr lang="en-US" dirty="0"/>
          </a:p>
          <a:p>
            <a:endParaRPr lang="en-US" dirty="0"/>
          </a:p>
        </p:txBody>
      </p:sp>
      <p:sp>
        <p:nvSpPr>
          <p:cNvPr id="4" name="TextBox 3">
            <a:extLst>
              <a:ext uri="{FF2B5EF4-FFF2-40B4-BE49-F238E27FC236}">
                <a16:creationId xmlns:a16="http://schemas.microsoft.com/office/drawing/2014/main" id="{4EFEE981-AAD3-E819-057C-674F4DCDF0DD}"/>
              </a:ext>
            </a:extLst>
          </p:cNvPr>
          <p:cNvSpPr txBox="1"/>
          <p:nvPr/>
        </p:nvSpPr>
        <p:spPr>
          <a:xfrm>
            <a:off x="2459402" y="3429000"/>
            <a:ext cx="7273196" cy="1200329"/>
          </a:xfrm>
          <a:prstGeom prst="rect">
            <a:avLst/>
          </a:prstGeom>
          <a:noFill/>
        </p:spPr>
        <p:txBody>
          <a:bodyPr wrap="square" rtlCol="0">
            <a:spAutoFit/>
          </a:bodyPr>
          <a:lstStyle/>
          <a:p>
            <a:pPr algn="ctr"/>
            <a:r>
              <a:rPr lang="en-US" sz="3600" i="1" dirty="0">
                <a:solidFill>
                  <a:schemeClr val="accent5">
                    <a:lumMod val="75000"/>
                  </a:schemeClr>
                </a:solidFill>
              </a:rPr>
              <a:t>What are the requirements of the giver in this verse?</a:t>
            </a:r>
          </a:p>
        </p:txBody>
      </p:sp>
    </p:spTree>
    <p:extLst>
      <p:ext uri="{BB962C8B-B14F-4D97-AF65-F5344CB8AC3E}">
        <p14:creationId xmlns:p14="http://schemas.microsoft.com/office/powerpoint/2010/main" val="296297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805BD-08C3-AFF6-F733-12FFD454E9C4}"/>
              </a:ext>
            </a:extLst>
          </p:cNvPr>
          <p:cNvPicPr>
            <a:picLocks noChangeAspect="1"/>
          </p:cNvPicPr>
          <p:nvPr/>
        </p:nvPicPr>
        <p:blipFill>
          <a:blip r:embed="rId3"/>
          <a:stretch>
            <a:fillRect/>
          </a:stretch>
        </p:blipFill>
        <p:spPr>
          <a:xfrm>
            <a:off x="10684879" y="2282979"/>
            <a:ext cx="1520506" cy="2286000"/>
          </a:xfrm>
          <a:prstGeom prst="rect">
            <a:avLst/>
          </a:prstGeom>
        </p:spPr>
      </p:pic>
      <p:pic>
        <p:nvPicPr>
          <p:cNvPr id="4" name="Picture 3">
            <a:extLst>
              <a:ext uri="{FF2B5EF4-FFF2-40B4-BE49-F238E27FC236}">
                <a16:creationId xmlns:a16="http://schemas.microsoft.com/office/drawing/2014/main" id="{7252A6D2-8585-2988-6FFC-F9F615DA1B3C}"/>
              </a:ext>
            </a:extLst>
          </p:cNvPr>
          <p:cNvPicPr>
            <a:picLocks noChangeAspect="1"/>
          </p:cNvPicPr>
          <p:nvPr/>
        </p:nvPicPr>
        <p:blipFill>
          <a:blip r:embed="rId4"/>
          <a:stretch>
            <a:fillRect/>
          </a:stretch>
        </p:blipFill>
        <p:spPr>
          <a:xfrm>
            <a:off x="9107465" y="2282979"/>
            <a:ext cx="1520506" cy="2286000"/>
          </a:xfrm>
          <a:prstGeom prst="rect">
            <a:avLst/>
          </a:prstGeom>
        </p:spPr>
      </p:pic>
      <p:pic>
        <p:nvPicPr>
          <p:cNvPr id="5" name="Picture 4">
            <a:extLst>
              <a:ext uri="{FF2B5EF4-FFF2-40B4-BE49-F238E27FC236}">
                <a16:creationId xmlns:a16="http://schemas.microsoft.com/office/drawing/2014/main" id="{64D94AD2-3C23-2FA0-1338-D5A76E9FDAED}"/>
              </a:ext>
            </a:extLst>
          </p:cNvPr>
          <p:cNvPicPr>
            <a:picLocks noChangeAspect="1"/>
          </p:cNvPicPr>
          <p:nvPr/>
        </p:nvPicPr>
        <p:blipFill>
          <a:blip r:embed="rId5"/>
          <a:stretch>
            <a:fillRect/>
          </a:stretch>
        </p:blipFill>
        <p:spPr>
          <a:xfrm>
            <a:off x="-10983" y="2282979"/>
            <a:ext cx="1478565" cy="2286000"/>
          </a:xfrm>
          <a:prstGeom prst="rect">
            <a:avLst/>
          </a:prstGeom>
        </p:spPr>
      </p:pic>
      <p:pic>
        <p:nvPicPr>
          <p:cNvPr id="6" name="Picture 5">
            <a:extLst>
              <a:ext uri="{FF2B5EF4-FFF2-40B4-BE49-F238E27FC236}">
                <a16:creationId xmlns:a16="http://schemas.microsoft.com/office/drawing/2014/main" id="{F8F09B00-58BC-D370-01E9-CB1031A7620D}"/>
              </a:ext>
            </a:extLst>
          </p:cNvPr>
          <p:cNvPicPr>
            <a:picLocks noChangeAspect="1"/>
          </p:cNvPicPr>
          <p:nvPr/>
        </p:nvPicPr>
        <p:blipFill>
          <a:blip r:embed="rId6"/>
          <a:stretch>
            <a:fillRect/>
          </a:stretch>
        </p:blipFill>
        <p:spPr>
          <a:xfrm>
            <a:off x="1513661" y="4589973"/>
            <a:ext cx="1583421" cy="2286000"/>
          </a:xfrm>
          <a:prstGeom prst="rect">
            <a:avLst/>
          </a:prstGeom>
        </p:spPr>
      </p:pic>
      <p:pic>
        <p:nvPicPr>
          <p:cNvPr id="7" name="Picture 6">
            <a:extLst>
              <a:ext uri="{FF2B5EF4-FFF2-40B4-BE49-F238E27FC236}">
                <a16:creationId xmlns:a16="http://schemas.microsoft.com/office/drawing/2014/main" id="{9725026B-0776-259C-F82E-0C736897FB8E}"/>
              </a:ext>
            </a:extLst>
          </p:cNvPr>
          <p:cNvPicPr>
            <a:picLocks noChangeAspect="1"/>
          </p:cNvPicPr>
          <p:nvPr/>
        </p:nvPicPr>
        <p:blipFill>
          <a:blip r:embed="rId7"/>
          <a:stretch>
            <a:fillRect/>
          </a:stretch>
        </p:blipFill>
        <p:spPr>
          <a:xfrm>
            <a:off x="9149906" y="4589973"/>
            <a:ext cx="1510017" cy="2286000"/>
          </a:xfrm>
          <a:prstGeom prst="rect">
            <a:avLst/>
          </a:prstGeom>
        </p:spPr>
      </p:pic>
      <p:pic>
        <p:nvPicPr>
          <p:cNvPr id="9" name="Picture 8">
            <a:extLst>
              <a:ext uri="{FF2B5EF4-FFF2-40B4-BE49-F238E27FC236}">
                <a16:creationId xmlns:a16="http://schemas.microsoft.com/office/drawing/2014/main" id="{64AE3037-2644-EA5C-8615-018DAE9F5C2B}"/>
              </a:ext>
            </a:extLst>
          </p:cNvPr>
          <p:cNvPicPr>
            <a:picLocks noChangeAspect="1"/>
          </p:cNvPicPr>
          <p:nvPr/>
        </p:nvPicPr>
        <p:blipFill>
          <a:blip r:embed="rId8"/>
          <a:stretch>
            <a:fillRect/>
          </a:stretch>
        </p:blipFill>
        <p:spPr>
          <a:xfrm>
            <a:off x="6217050" y="4589973"/>
            <a:ext cx="1426129" cy="2286000"/>
          </a:xfrm>
          <a:prstGeom prst="rect">
            <a:avLst/>
          </a:prstGeom>
        </p:spPr>
      </p:pic>
      <p:pic>
        <p:nvPicPr>
          <p:cNvPr id="11" name="Picture 10">
            <a:extLst>
              <a:ext uri="{FF2B5EF4-FFF2-40B4-BE49-F238E27FC236}">
                <a16:creationId xmlns:a16="http://schemas.microsoft.com/office/drawing/2014/main" id="{434FB8DB-17C3-E1ED-4D82-02AF772CAFEE}"/>
              </a:ext>
            </a:extLst>
          </p:cNvPr>
          <p:cNvPicPr>
            <a:picLocks noChangeAspect="1"/>
          </p:cNvPicPr>
          <p:nvPr/>
        </p:nvPicPr>
        <p:blipFill>
          <a:blip r:embed="rId9"/>
          <a:stretch>
            <a:fillRect/>
          </a:stretch>
        </p:blipFill>
        <p:spPr>
          <a:xfrm>
            <a:off x="4553487" y="2282979"/>
            <a:ext cx="1520506" cy="2286000"/>
          </a:xfrm>
          <a:prstGeom prst="rect">
            <a:avLst/>
          </a:prstGeom>
        </p:spPr>
      </p:pic>
      <p:pic>
        <p:nvPicPr>
          <p:cNvPr id="12" name="Picture 11">
            <a:extLst>
              <a:ext uri="{FF2B5EF4-FFF2-40B4-BE49-F238E27FC236}">
                <a16:creationId xmlns:a16="http://schemas.microsoft.com/office/drawing/2014/main" id="{E5628082-31E2-B7DA-3115-16A32A637313}"/>
              </a:ext>
            </a:extLst>
          </p:cNvPr>
          <p:cNvPicPr>
            <a:picLocks noChangeAspect="1"/>
          </p:cNvPicPr>
          <p:nvPr/>
        </p:nvPicPr>
        <p:blipFill>
          <a:blip r:embed="rId10"/>
          <a:stretch>
            <a:fillRect/>
          </a:stretch>
        </p:blipFill>
        <p:spPr>
          <a:xfrm>
            <a:off x="6130903" y="2282979"/>
            <a:ext cx="1489045" cy="2286000"/>
          </a:xfrm>
          <a:prstGeom prst="rect">
            <a:avLst/>
          </a:prstGeom>
        </p:spPr>
      </p:pic>
      <p:pic>
        <p:nvPicPr>
          <p:cNvPr id="13" name="Picture 12">
            <a:extLst>
              <a:ext uri="{FF2B5EF4-FFF2-40B4-BE49-F238E27FC236}">
                <a16:creationId xmlns:a16="http://schemas.microsoft.com/office/drawing/2014/main" id="{718CB816-FD7D-C4EC-6091-7619FDB8980B}"/>
              </a:ext>
            </a:extLst>
          </p:cNvPr>
          <p:cNvPicPr>
            <a:picLocks noChangeAspect="1"/>
          </p:cNvPicPr>
          <p:nvPr/>
        </p:nvPicPr>
        <p:blipFill>
          <a:blip r:embed="rId11"/>
          <a:stretch>
            <a:fillRect/>
          </a:stretch>
        </p:blipFill>
        <p:spPr>
          <a:xfrm>
            <a:off x="10700221" y="4589973"/>
            <a:ext cx="1478565" cy="2286000"/>
          </a:xfrm>
          <a:prstGeom prst="rect">
            <a:avLst/>
          </a:prstGeom>
        </p:spPr>
      </p:pic>
      <p:pic>
        <p:nvPicPr>
          <p:cNvPr id="14" name="Picture 13">
            <a:extLst>
              <a:ext uri="{FF2B5EF4-FFF2-40B4-BE49-F238E27FC236}">
                <a16:creationId xmlns:a16="http://schemas.microsoft.com/office/drawing/2014/main" id="{455A7D4E-B551-3FB8-7D15-D33BCA69AFE5}"/>
              </a:ext>
            </a:extLst>
          </p:cNvPr>
          <p:cNvPicPr>
            <a:picLocks noChangeAspect="1"/>
          </p:cNvPicPr>
          <p:nvPr/>
        </p:nvPicPr>
        <p:blipFill>
          <a:blip r:embed="rId12"/>
          <a:stretch>
            <a:fillRect/>
          </a:stretch>
        </p:blipFill>
        <p:spPr>
          <a:xfrm>
            <a:off x="9087661" y="-3730"/>
            <a:ext cx="1551965" cy="2286000"/>
          </a:xfrm>
          <a:prstGeom prst="rect">
            <a:avLst/>
          </a:prstGeom>
        </p:spPr>
      </p:pic>
      <p:pic>
        <p:nvPicPr>
          <p:cNvPr id="15" name="Picture 14">
            <a:extLst>
              <a:ext uri="{FF2B5EF4-FFF2-40B4-BE49-F238E27FC236}">
                <a16:creationId xmlns:a16="http://schemas.microsoft.com/office/drawing/2014/main" id="{9B70BC0E-7910-856D-A001-D026591D4D05}"/>
              </a:ext>
            </a:extLst>
          </p:cNvPr>
          <p:cNvPicPr>
            <a:picLocks noChangeAspect="1"/>
          </p:cNvPicPr>
          <p:nvPr/>
        </p:nvPicPr>
        <p:blipFill>
          <a:blip r:embed="rId13"/>
          <a:stretch>
            <a:fillRect/>
          </a:stretch>
        </p:blipFill>
        <p:spPr>
          <a:xfrm>
            <a:off x="-10983" y="-3730"/>
            <a:ext cx="1520506" cy="2286000"/>
          </a:xfrm>
          <a:prstGeom prst="rect">
            <a:avLst/>
          </a:prstGeom>
        </p:spPr>
      </p:pic>
      <p:pic>
        <p:nvPicPr>
          <p:cNvPr id="16" name="Picture 15">
            <a:extLst>
              <a:ext uri="{FF2B5EF4-FFF2-40B4-BE49-F238E27FC236}">
                <a16:creationId xmlns:a16="http://schemas.microsoft.com/office/drawing/2014/main" id="{8194DEC8-54E6-D39A-AE58-9F11811A6D02}"/>
              </a:ext>
            </a:extLst>
          </p:cNvPr>
          <p:cNvPicPr>
            <a:picLocks noChangeAspect="1"/>
          </p:cNvPicPr>
          <p:nvPr/>
        </p:nvPicPr>
        <p:blipFill>
          <a:blip r:embed="rId14"/>
          <a:stretch>
            <a:fillRect/>
          </a:stretch>
        </p:blipFill>
        <p:spPr>
          <a:xfrm>
            <a:off x="6145660" y="-3730"/>
            <a:ext cx="1520506" cy="2286000"/>
          </a:xfrm>
          <a:prstGeom prst="rect">
            <a:avLst/>
          </a:prstGeom>
        </p:spPr>
      </p:pic>
      <p:pic>
        <p:nvPicPr>
          <p:cNvPr id="17" name="Picture 16">
            <a:extLst>
              <a:ext uri="{FF2B5EF4-FFF2-40B4-BE49-F238E27FC236}">
                <a16:creationId xmlns:a16="http://schemas.microsoft.com/office/drawing/2014/main" id="{5F07A875-491D-7463-4AD9-7815BF4E72F2}"/>
              </a:ext>
            </a:extLst>
          </p:cNvPr>
          <p:cNvPicPr>
            <a:picLocks noChangeAspect="1"/>
          </p:cNvPicPr>
          <p:nvPr/>
        </p:nvPicPr>
        <p:blipFill>
          <a:blip r:embed="rId15"/>
          <a:stretch>
            <a:fillRect/>
          </a:stretch>
        </p:blipFill>
        <p:spPr>
          <a:xfrm>
            <a:off x="1538663" y="-3730"/>
            <a:ext cx="1520506" cy="2286000"/>
          </a:xfrm>
          <a:prstGeom prst="rect">
            <a:avLst/>
          </a:prstGeom>
        </p:spPr>
      </p:pic>
      <p:pic>
        <p:nvPicPr>
          <p:cNvPr id="18" name="Picture 17">
            <a:extLst>
              <a:ext uri="{FF2B5EF4-FFF2-40B4-BE49-F238E27FC236}">
                <a16:creationId xmlns:a16="http://schemas.microsoft.com/office/drawing/2014/main" id="{0D1D2628-9DCC-BB6B-D147-8690CE18CC62}"/>
              </a:ext>
            </a:extLst>
          </p:cNvPr>
          <p:cNvPicPr>
            <a:picLocks noChangeAspect="1"/>
          </p:cNvPicPr>
          <p:nvPr/>
        </p:nvPicPr>
        <p:blipFill>
          <a:blip r:embed="rId16"/>
          <a:stretch>
            <a:fillRect/>
          </a:stretch>
        </p:blipFill>
        <p:spPr>
          <a:xfrm>
            <a:off x="3088309" y="-3730"/>
            <a:ext cx="1478565" cy="2286000"/>
          </a:xfrm>
          <a:prstGeom prst="rect">
            <a:avLst/>
          </a:prstGeom>
        </p:spPr>
      </p:pic>
      <p:pic>
        <p:nvPicPr>
          <p:cNvPr id="19" name="Picture 18">
            <a:extLst>
              <a:ext uri="{FF2B5EF4-FFF2-40B4-BE49-F238E27FC236}">
                <a16:creationId xmlns:a16="http://schemas.microsoft.com/office/drawing/2014/main" id="{51167CCB-BCB0-13B7-4E45-CC2031C36752}"/>
              </a:ext>
            </a:extLst>
          </p:cNvPr>
          <p:cNvPicPr>
            <a:picLocks noChangeAspect="1"/>
          </p:cNvPicPr>
          <p:nvPr/>
        </p:nvPicPr>
        <p:blipFill>
          <a:blip r:embed="rId17"/>
          <a:stretch>
            <a:fillRect/>
          </a:stretch>
        </p:blipFill>
        <p:spPr>
          <a:xfrm>
            <a:off x="2976071" y="2282979"/>
            <a:ext cx="1520506" cy="2286000"/>
          </a:xfrm>
          <a:prstGeom prst="rect">
            <a:avLst/>
          </a:prstGeom>
        </p:spPr>
      </p:pic>
      <p:pic>
        <p:nvPicPr>
          <p:cNvPr id="22" name="Picture 21">
            <a:extLst>
              <a:ext uri="{FF2B5EF4-FFF2-40B4-BE49-F238E27FC236}">
                <a16:creationId xmlns:a16="http://schemas.microsoft.com/office/drawing/2014/main" id="{DCFDBA7E-233C-A155-8D3D-0E72E6126DFB}"/>
              </a:ext>
            </a:extLst>
          </p:cNvPr>
          <p:cNvPicPr>
            <a:picLocks noChangeAspect="1"/>
          </p:cNvPicPr>
          <p:nvPr/>
        </p:nvPicPr>
        <p:blipFill>
          <a:blip r:embed="rId18"/>
          <a:stretch>
            <a:fillRect/>
          </a:stretch>
        </p:blipFill>
        <p:spPr>
          <a:xfrm>
            <a:off x="1524492" y="2282979"/>
            <a:ext cx="1394669" cy="2286000"/>
          </a:xfrm>
          <a:prstGeom prst="rect">
            <a:avLst/>
          </a:prstGeom>
        </p:spPr>
      </p:pic>
      <p:pic>
        <p:nvPicPr>
          <p:cNvPr id="25" name="Picture 24">
            <a:extLst>
              <a:ext uri="{FF2B5EF4-FFF2-40B4-BE49-F238E27FC236}">
                <a16:creationId xmlns:a16="http://schemas.microsoft.com/office/drawing/2014/main" id="{254D8E5D-749D-8333-D883-57E5ADB00C30}"/>
              </a:ext>
            </a:extLst>
          </p:cNvPr>
          <p:cNvPicPr>
            <a:picLocks noChangeAspect="1"/>
          </p:cNvPicPr>
          <p:nvPr/>
        </p:nvPicPr>
        <p:blipFill>
          <a:blip r:embed="rId19"/>
          <a:stretch>
            <a:fillRect/>
          </a:stretch>
        </p:blipFill>
        <p:spPr>
          <a:xfrm>
            <a:off x="7695306" y="-3730"/>
            <a:ext cx="1363215" cy="2286000"/>
          </a:xfrm>
          <a:prstGeom prst="rect">
            <a:avLst/>
          </a:prstGeom>
        </p:spPr>
      </p:pic>
      <p:pic>
        <p:nvPicPr>
          <p:cNvPr id="26" name="Picture 25">
            <a:extLst>
              <a:ext uri="{FF2B5EF4-FFF2-40B4-BE49-F238E27FC236}">
                <a16:creationId xmlns:a16="http://schemas.microsoft.com/office/drawing/2014/main" id="{66542273-2C34-DAC2-82AB-80C43B6EA746}"/>
              </a:ext>
            </a:extLst>
          </p:cNvPr>
          <p:cNvPicPr>
            <a:picLocks noChangeAspect="1"/>
          </p:cNvPicPr>
          <p:nvPr/>
        </p:nvPicPr>
        <p:blipFill>
          <a:blip r:embed="rId20"/>
          <a:stretch>
            <a:fillRect/>
          </a:stretch>
        </p:blipFill>
        <p:spPr>
          <a:xfrm>
            <a:off x="-5203" y="4589973"/>
            <a:ext cx="1478565" cy="2286000"/>
          </a:xfrm>
          <a:prstGeom prst="rect">
            <a:avLst/>
          </a:prstGeom>
        </p:spPr>
      </p:pic>
      <p:pic>
        <p:nvPicPr>
          <p:cNvPr id="27" name="Picture 26">
            <a:extLst>
              <a:ext uri="{FF2B5EF4-FFF2-40B4-BE49-F238E27FC236}">
                <a16:creationId xmlns:a16="http://schemas.microsoft.com/office/drawing/2014/main" id="{0E8AB5F6-630C-9C39-743D-4B09553EA2C8}"/>
              </a:ext>
            </a:extLst>
          </p:cNvPr>
          <p:cNvPicPr>
            <a:picLocks noChangeAspect="1"/>
          </p:cNvPicPr>
          <p:nvPr/>
        </p:nvPicPr>
        <p:blipFill>
          <a:blip r:embed="rId21"/>
          <a:stretch>
            <a:fillRect/>
          </a:stretch>
        </p:blipFill>
        <p:spPr>
          <a:xfrm>
            <a:off x="3137381" y="4589973"/>
            <a:ext cx="1478565" cy="2286000"/>
          </a:xfrm>
          <a:prstGeom prst="rect">
            <a:avLst/>
          </a:prstGeom>
        </p:spPr>
      </p:pic>
      <p:pic>
        <p:nvPicPr>
          <p:cNvPr id="28" name="Picture 27">
            <a:extLst>
              <a:ext uri="{FF2B5EF4-FFF2-40B4-BE49-F238E27FC236}">
                <a16:creationId xmlns:a16="http://schemas.microsoft.com/office/drawing/2014/main" id="{7182F3F6-47A9-3F62-ECC2-BE09A9769B8F}"/>
              </a:ext>
            </a:extLst>
          </p:cNvPr>
          <p:cNvPicPr>
            <a:picLocks noChangeAspect="1"/>
          </p:cNvPicPr>
          <p:nvPr/>
        </p:nvPicPr>
        <p:blipFill>
          <a:blip r:embed="rId22"/>
          <a:stretch>
            <a:fillRect/>
          </a:stretch>
        </p:blipFill>
        <p:spPr>
          <a:xfrm>
            <a:off x="4596014" y="-3730"/>
            <a:ext cx="1520506" cy="2286000"/>
          </a:xfrm>
          <a:prstGeom prst="rect">
            <a:avLst/>
          </a:prstGeom>
        </p:spPr>
      </p:pic>
      <p:pic>
        <p:nvPicPr>
          <p:cNvPr id="30" name="Picture 29">
            <a:extLst>
              <a:ext uri="{FF2B5EF4-FFF2-40B4-BE49-F238E27FC236}">
                <a16:creationId xmlns:a16="http://schemas.microsoft.com/office/drawing/2014/main" id="{6A3E1A77-00B8-68AA-3891-A9885524BA2F}"/>
              </a:ext>
            </a:extLst>
          </p:cNvPr>
          <p:cNvPicPr>
            <a:picLocks noChangeAspect="1"/>
          </p:cNvPicPr>
          <p:nvPr/>
        </p:nvPicPr>
        <p:blipFill>
          <a:blip r:embed="rId23"/>
          <a:stretch>
            <a:fillRect/>
          </a:stretch>
        </p:blipFill>
        <p:spPr>
          <a:xfrm>
            <a:off x="10668766" y="-3730"/>
            <a:ext cx="1541477" cy="2286000"/>
          </a:xfrm>
          <a:prstGeom prst="rect">
            <a:avLst/>
          </a:prstGeom>
        </p:spPr>
      </p:pic>
      <p:pic>
        <p:nvPicPr>
          <p:cNvPr id="32" name="Picture 31">
            <a:extLst>
              <a:ext uri="{FF2B5EF4-FFF2-40B4-BE49-F238E27FC236}">
                <a16:creationId xmlns:a16="http://schemas.microsoft.com/office/drawing/2014/main" id="{0543ECAB-4FA2-C94F-075D-C7B201A84127}"/>
              </a:ext>
            </a:extLst>
          </p:cNvPr>
          <p:cNvPicPr>
            <a:picLocks noChangeAspect="1"/>
          </p:cNvPicPr>
          <p:nvPr/>
        </p:nvPicPr>
        <p:blipFill>
          <a:blip r:embed="rId24"/>
          <a:stretch>
            <a:fillRect/>
          </a:stretch>
        </p:blipFill>
        <p:spPr>
          <a:xfrm>
            <a:off x="4656245" y="4589973"/>
            <a:ext cx="1520506" cy="2286000"/>
          </a:xfrm>
          <a:prstGeom prst="rect">
            <a:avLst/>
          </a:prstGeom>
        </p:spPr>
      </p:pic>
      <p:pic>
        <p:nvPicPr>
          <p:cNvPr id="33" name="Picture 32">
            <a:extLst>
              <a:ext uri="{FF2B5EF4-FFF2-40B4-BE49-F238E27FC236}">
                <a16:creationId xmlns:a16="http://schemas.microsoft.com/office/drawing/2014/main" id="{B7E11B81-9F30-8153-C008-1729316A8F52}"/>
              </a:ext>
            </a:extLst>
          </p:cNvPr>
          <p:cNvPicPr>
            <a:picLocks noChangeAspect="1"/>
          </p:cNvPicPr>
          <p:nvPr/>
        </p:nvPicPr>
        <p:blipFill>
          <a:blip r:embed="rId25"/>
          <a:stretch>
            <a:fillRect/>
          </a:stretch>
        </p:blipFill>
        <p:spPr>
          <a:xfrm>
            <a:off x="7683478" y="4589973"/>
            <a:ext cx="1426129" cy="2286000"/>
          </a:xfrm>
          <a:prstGeom prst="rect">
            <a:avLst/>
          </a:prstGeom>
        </p:spPr>
      </p:pic>
      <p:pic>
        <p:nvPicPr>
          <p:cNvPr id="24" name="Picture 23">
            <a:extLst>
              <a:ext uri="{FF2B5EF4-FFF2-40B4-BE49-F238E27FC236}">
                <a16:creationId xmlns:a16="http://schemas.microsoft.com/office/drawing/2014/main" id="{BD40EA74-554A-A54E-25C4-A8F2E7B7A171}"/>
              </a:ext>
            </a:extLst>
          </p:cNvPr>
          <p:cNvPicPr>
            <a:picLocks noChangeAspect="1"/>
          </p:cNvPicPr>
          <p:nvPr/>
        </p:nvPicPr>
        <p:blipFill>
          <a:blip r:embed="rId26"/>
          <a:stretch>
            <a:fillRect/>
          </a:stretch>
        </p:blipFill>
        <p:spPr>
          <a:xfrm>
            <a:off x="7676858" y="2282979"/>
            <a:ext cx="1373697" cy="2286000"/>
          </a:xfrm>
          <a:prstGeom prst="rect">
            <a:avLst/>
          </a:prstGeom>
        </p:spPr>
      </p:pic>
      <p:pic>
        <p:nvPicPr>
          <p:cNvPr id="2" name="Picture 1">
            <a:extLst>
              <a:ext uri="{FF2B5EF4-FFF2-40B4-BE49-F238E27FC236}">
                <a16:creationId xmlns:a16="http://schemas.microsoft.com/office/drawing/2014/main" id="{B1FCA577-36D6-58CB-DD18-F1C2F5A4B211}"/>
              </a:ext>
            </a:extLst>
          </p:cNvPr>
          <p:cNvPicPr>
            <a:picLocks noChangeAspect="1"/>
          </p:cNvPicPr>
          <p:nvPr/>
        </p:nvPicPr>
        <p:blipFill>
          <a:blip r:embed="rId27"/>
          <a:stretch>
            <a:fillRect/>
          </a:stretch>
        </p:blipFill>
        <p:spPr>
          <a:xfrm rot="20445820">
            <a:off x="6129468" y="3080747"/>
            <a:ext cx="1877040" cy="2286000"/>
          </a:xfrm>
          <a:prstGeom prst="rect">
            <a:avLst/>
          </a:prstGeom>
        </p:spPr>
      </p:pic>
      <p:pic>
        <p:nvPicPr>
          <p:cNvPr id="8" name="Picture 7">
            <a:extLst>
              <a:ext uri="{FF2B5EF4-FFF2-40B4-BE49-F238E27FC236}">
                <a16:creationId xmlns:a16="http://schemas.microsoft.com/office/drawing/2014/main" id="{F84412D9-BC00-B454-9775-2AA70AE1BD04}"/>
              </a:ext>
            </a:extLst>
          </p:cNvPr>
          <p:cNvPicPr>
            <a:picLocks noChangeAspect="1"/>
          </p:cNvPicPr>
          <p:nvPr/>
        </p:nvPicPr>
        <p:blipFill>
          <a:blip r:embed="rId28"/>
          <a:stretch>
            <a:fillRect/>
          </a:stretch>
        </p:blipFill>
        <p:spPr>
          <a:xfrm rot="20208082">
            <a:off x="831985" y="532182"/>
            <a:ext cx="1772174" cy="2286000"/>
          </a:xfrm>
          <a:prstGeom prst="rect">
            <a:avLst/>
          </a:prstGeom>
        </p:spPr>
      </p:pic>
      <p:pic>
        <p:nvPicPr>
          <p:cNvPr id="10" name="Picture 9">
            <a:extLst>
              <a:ext uri="{FF2B5EF4-FFF2-40B4-BE49-F238E27FC236}">
                <a16:creationId xmlns:a16="http://schemas.microsoft.com/office/drawing/2014/main" id="{39BF342C-C13B-1C02-28D4-BD0102B6CA5C}"/>
              </a:ext>
            </a:extLst>
          </p:cNvPr>
          <p:cNvPicPr>
            <a:picLocks noChangeAspect="1"/>
          </p:cNvPicPr>
          <p:nvPr/>
        </p:nvPicPr>
        <p:blipFill>
          <a:blip r:embed="rId29"/>
          <a:stretch>
            <a:fillRect/>
          </a:stretch>
        </p:blipFill>
        <p:spPr>
          <a:xfrm rot="993078">
            <a:off x="7692592" y="532183"/>
            <a:ext cx="1751202" cy="2286000"/>
          </a:xfrm>
          <a:prstGeom prst="rect">
            <a:avLst/>
          </a:prstGeom>
        </p:spPr>
      </p:pic>
      <p:pic>
        <p:nvPicPr>
          <p:cNvPr id="20" name="Picture 19">
            <a:extLst>
              <a:ext uri="{FF2B5EF4-FFF2-40B4-BE49-F238E27FC236}">
                <a16:creationId xmlns:a16="http://schemas.microsoft.com/office/drawing/2014/main" id="{5137A775-5CA7-436D-BA5A-1DD1D75BC1BB}"/>
              </a:ext>
            </a:extLst>
          </p:cNvPr>
          <p:cNvPicPr>
            <a:picLocks noChangeAspect="1"/>
          </p:cNvPicPr>
          <p:nvPr/>
        </p:nvPicPr>
        <p:blipFill>
          <a:blip r:embed="rId30"/>
          <a:stretch>
            <a:fillRect/>
          </a:stretch>
        </p:blipFill>
        <p:spPr>
          <a:xfrm rot="1075126">
            <a:off x="9654427" y="2638021"/>
            <a:ext cx="1478565" cy="2286000"/>
          </a:xfrm>
          <a:prstGeom prst="rect">
            <a:avLst/>
          </a:prstGeom>
        </p:spPr>
      </p:pic>
      <p:pic>
        <p:nvPicPr>
          <p:cNvPr id="29" name="Picture 28">
            <a:extLst>
              <a:ext uri="{FF2B5EF4-FFF2-40B4-BE49-F238E27FC236}">
                <a16:creationId xmlns:a16="http://schemas.microsoft.com/office/drawing/2014/main" id="{D7E1EAEC-DC03-4B6B-AF50-1F0A49AD8B91}"/>
              </a:ext>
            </a:extLst>
          </p:cNvPr>
          <p:cNvPicPr>
            <a:picLocks noChangeAspect="1"/>
          </p:cNvPicPr>
          <p:nvPr/>
        </p:nvPicPr>
        <p:blipFill>
          <a:blip r:embed="rId31"/>
          <a:stretch>
            <a:fillRect/>
          </a:stretch>
        </p:blipFill>
        <p:spPr>
          <a:xfrm rot="978875">
            <a:off x="3980058" y="1242922"/>
            <a:ext cx="1635854" cy="2286000"/>
          </a:xfrm>
          <a:prstGeom prst="rect">
            <a:avLst/>
          </a:prstGeom>
        </p:spPr>
      </p:pic>
      <p:pic>
        <p:nvPicPr>
          <p:cNvPr id="23" name="Picture 22">
            <a:extLst>
              <a:ext uri="{FF2B5EF4-FFF2-40B4-BE49-F238E27FC236}">
                <a16:creationId xmlns:a16="http://schemas.microsoft.com/office/drawing/2014/main" id="{58C9A446-BDDB-F708-409E-9232A87D5255}"/>
              </a:ext>
            </a:extLst>
          </p:cNvPr>
          <p:cNvPicPr>
            <a:picLocks noChangeAspect="1"/>
          </p:cNvPicPr>
          <p:nvPr/>
        </p:nvPicPr>
        <p:blipFill>
          <a:blip r:embed="rId32"/>
          <a:stretch>
            <a:fillRect/>
          </a:stretch>
        </p:blipFill>
        <p:spPr>
          <a:xfrm rot="19832629">
            <a:off x="2109500" y="3939239"/>
            <a:ext cx="1824607" cy="2286000"/>
          </a:xfrm>
          <a:prstGeom prst="rect">
            <a:avLst/>
          </a:prstGeom>
        </p:spPr>
      </p:pic>
    </p:spTree>
    <p:extLst>
      <p:ext uri="{BB962C8B-B14F-4D97-AF65-F5344CB8AC3E}">
        <p14:creationId xmlns:p14="http://schemas.microsoft.com/office/powerpoint/2010/main" val="336491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childTnLst>
                          </p:cTn>
                        </p:par>
                        <p:par>
                          <p:cTn id="52" fill="hold">
                            <p:stCondLst>
                              <p:cond delay="4000"/>
                            </p:stCondLst>
                            <p:childTnLst>
                              <p:par>
                                <p:cTn id="53" presetID="53" presetClass="entr" presetSubtype="16"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fltVal val="0"/>
                                          </p:val>
                                        </p:tav>
                                        <p:tav tm="100000">
                                          <p:val>
                                            <p:strVal val="#ppt_w"/>
                                          </p:val>
                                        </p:tav>
                                      </p:tavLst>
                                    </p:anim>
                                    <p:anim calcmode="lin" valueType="num">
                                      <p:cBhvr>
                                        <p:cTn id="56" dur="500" fill="hold"/>
                                        <p:tgtEl>
                                          <p:spTgt spid="13"/>
                                        </p:tgtEl>
                                        <p:attrNameLst>
                                          <p:attrName>ppt_h</p:attrName>
                                        </p:attrNameLst>
                                      </p:cBhvr>
                                      <p:tavLst>
                                        <p:tav tm="0">
                                          <p:val>
                                            <p:fltVal val="0"/>
                                          </p:val>
                                        </p:tav>
                                        <p:tav tm="100000">
                                          <p:val>
                                            <p:strVal val="#ppt_h"/>
                                          </p:val>
                                        </p:tav>
                                      </p:tavLst>
                                    </p:anim>
                                    <p:animEffect transition="in" filter="fade">
                                      <p:cBhvr>
                                        <p:cTn id="57" dur="500"/>
                                        <p:tgtEl>
                                          <p:spTgt spid="13"/>
                                        </p:tgtEl>
                                      </p:cBhvr>
                                    </p:animEffect>
                                  </p:childTnLst>
                                </p:cTn>
                              </p:par>
                            </p:childTnLst>
                          </p:cTn>
                        </p:par>
                        <p:par>
                          <p:cTn id="58" fill="hold">
                            <p:stCondLst>
                              <p:cond delay="4500"/>
                            </p:stCondLst>
                            <p:childTnLst>
                              <p:par>
                                <p:cTn id="59" presetID="53" presetClass="entr" presetSubtype="16" fill="hold" nodeType="after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animEffect transition="in" filter="fade">
                                      <p:cBhvr>
                                        <p:cTn id="63" dur="500"/>
                                        <p:tgtEl>
                                          <p:spTgt spid="14"/>
                                        </p:tgtEl>
                                      </p:cBhvr>
                                    </p:animEffect>
                                  </p:childTnLst>
                                </p:cTn>
                              </p:par>
                            </p:childTnLst>
                          </p:cTn>
                        </p:par>
                        <p:par>
                          <p:cTn id="64" fill="hold">
                            <p:stCondLst>
                              <p:cond delay="5000"/>
                            </p:stCondLst>
                            <p:childTnLst>
                              <p:par>
                                <p:cTn id="65" presetID="53" presetClass="entr" presetSubtype="16"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500" fill="hold"/>
                                        <p:tgtEl>
                                          <p:spTgt spid="15"/>
                                        </p:tgtEl>
                                        <p:attrNameLst>
                                          <p:attrName>ppt_w</p:attrName>
                                        </p:attrNameLst>
                                      </p:cBhvr>
                                      <p:tavLst>
                                        <p:tav tm="0">
                                          <p:val>
                                            <p:fltVal val="0"/>
                                          </p:val>
                                        </p:tav>
                                        <p:tav tm="100000">
                                          <p:val>
                                            <p:strVal val="#ppt_w"/>
                                          </p:val>
                                        </p:tav>
                                      </p:tavLst>
                                    </p:anim>
                                    <p:anim calcmode="lin" valueType="num">
                                      <p:cBhvr>
                                        <p:cTn id="68" dur="500" fill="hold"/>
                                        <p:tgtEl>
                                          <p:spTgt spid="15"/>
                                        </p:tgtEl>
                                        <p:attrNameLst>
                                          <p:attrName>ppt_h</p:attrName>
                                        </p:attrNameLst>
                                      </p:cBhvr>
                                      <p:tavLst>
                                        <p:tav tm="0">
                                          <p:val>
                                            <p:fltVal val="0"/>
                                          </p:val>
                                        </p:tav>
                                        <p:tav tm="100000">
                                          <p:val>
                                            <p:strVal val="#ppt_h"/>
                                          </p:val>
                                        </p:tav>
                                      </p:tavLst>
                                    </p:anim>
                                    <p:animEffect transition="in" filter="fade">
                                      <p:cBhvr>
                                        <p:cTn id="69" dur="500"/>
                                        <p:tgtEl>
                                          <p:spTgt spid="15"/>
                                        </p:tgtEl>
                                      </p:cBhvr>
                                    </p:animEffect>
                                  </p:childTnLst>
                                </p:cTn>
                              </p:par>
                            </p:childTnLst>
                          </p:cTn>
                        </p:par>
                        <p:par>
                          <p:cTn id="70" fill="hold">
                            <p:stCondLst>
                              <p:cond delay="5500"/>
                            </p:stCondLst>
                            <p:childTnLst>
                              <p:par>
                                <p:cTn id="71" presetID="53" presetClass="entr" presetSubtype="16" fill="hold"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Effect transition="in" filter="fade">
                                      <p:cBhvr>
                                        <p:cTn id="75" dur="500"/>
                                        <p:tgtEl>
                                          <p:spTgt spid="16"/>
                                        </p:tgtEl>
                                      </p:cBhvr>
                                    </p:animEffect>
                                  </p:childTnLst>
                                </p:cTn>
                              </p:par>
                            </p:childTnLst>
                          </p:cTn>
                        </p:par>
                        <p:par>
                          <p:cTn id="76" fill="hold">
                            <p:stCondLst>
                              <p:cond delay="6000"/>
                            </p:stCondLst>
                            <p:childTnLst>
                              <p:par>
                                <p:cTn id="77" presetID="53" presetClass="entr" presetSubtype="16" fill="hold" nodeType="after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p:cTn id="79" dur="500" fill="hold"/>
                                        <p:tgtEl>
                                          <p:spTgt spid="17"/>
                                        </p:tgtEl>
                                        <p:attrNameLst>
                                          <p:attrName>ppt_w</p:attrName>
                                        </p:attrNameLst>
                                      </p:cBhvr>
                                      <p:tavLst>
                                        <p:tav tm="0">
                                          <p:val>
                                            <p:fltVal val="0"/>
                                          </p:val>
                                        </p:tav>
                                        <p:tav tm="100000">
                                          <p:val>
                                            <p:strVal val="#ppt_w"/>
                                          </p:val>
                                        </p:tav>
                                      </p:tavLst>
                                    </p:anim>
                                    <p:anim calcmode="lin" valueType="num">
                                      <p:cBhvr>
                                        <p:cTn id="80" dur="500" fill="hold"/>
                                        <p:tgtEl>
                                          <p:spTgt spid="17"/>
                                        </p:tgtEl>
                                        <p:attrNameLst>
                                          <p:attrName>ppt_h</p:attrName>
                                        </p:attrNameLst>
                                      </p:cBhvr>
                                      <p:tavLst>
                                        <p:tav tm="0">
                                          <p:val>
                                            <p:fltVal val="0"/>
                                          </p:val>
                                        </p:tav>
                                        <p:tav tm="100000">
                                          <p:val>
                                            <p:strVal val="#ppt_h"/>
                                          </p:val>
                                        </p:tav>
                                      </p:tavLst>
                                    </p:anim>
                                    <p:animEffect transition="in" filter="fade">
                                      <p:cBhvr>
                                        <p:cTn id="81" dur="500"/>
                                        <p:tgtEl>
                                          <p:spTgt spid="17"/>
                                        </p:tgtEl>
                                      </p:cBhvr>
                                    </p:animEffect>
                                  </p:childTnLst>
                                </p:cTn>
                              </p:par>
                            </p:childTnLst>
                          </p:cTn>
                        </p:par>
                        <p:par>
                          <p:cTn id="82" fill="hold">
                            <p:stCondLst>
                              <p:cond delay="6500"/>
                            </p:stCondLst>
                            <p:childTnLst>
                              <p:par>
                                <p:cTn id="83" presetID="53" presetClass="entr" presetSubtype="16" fill="hold" nodeType="after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p:cTn id="85" dur="500" fill="hold"/>
                                        <p:tgtEl>
                                          <p:spTgt spid="18"/>
                                        </p:tgtEl>
                                        <p:attrNameLst>
                                          <p:attrName>ppt_w</p:attrName>
                                        </p:attrNameLst>
                                      </p:cBhvr>
                                      <p:tavLst>
                                        <p:tav tm="0">
                                          <p:val>
                                            <p:fltVal val="0"/>
                                          </p:val>
                                        </p:tav>
                                        <p:tav tm="100000">
                                          <p:val>
                                            <p:strVal val="#ppt_w"/>
                                          </p:val>
                                        </p:tav>
                                      </p:tavLst>
                                    </p:anim>
                                    <p:anim calcmode="lin" valueType="num">
                                      <p:cBhvr>
                                        <p:cTn id="86" dur="500" fill="hold"/>
                                        <p:tgtEl>
                                          <p:spTgt spid="18"/>
                                        </p:tgtEl>
                                        <p:attrNameLst>
                                          <p:attrName>ppt_h</p:attrName>
                                        </p:attrNameLst>
                                      </p:cBhvr>
                                      <p:tavLst>
                                        <p:tav tm="0">
                                          <p:val>
                                            <p:fltVal val="0"/>
                                          </p:val>
                                        </p:tav>
                                        <p:tav tm="100000">
                                          <p:val>
                                            <p:strVal val="#ppt_h"/>
                                          </p:val>
                                        </p:tav>
                                      </p:tavLst>
                                    </p:anim>
                                    <p:animEffect transition="in" filter="fade">
                                      <p:cBhvr>
                                        <p:cTn id="87" dur="500"/>
                                        <p:tgtEl>
                                          <p:spTgt spid="18"/>
                                        </p:tgtEl>
                                      </p:cBhvr>
                                    </p:animEffect>
                                  </p:childTnLst>
                                </p:cTn>
                              </p:par>
                            </p:childTnLst>
                          </p:cTn>
                        </p:par>
                        <p:par>
                          <p:cTn id="88" fill="hold">
                            <p:stCondLst>
                              <p:cond delay="7000"/>
                            </p:stCondLst>
                            <p:childTnLst>
                              <p:par>
                                <p:cTn id="89" presetID="53" presetClass="entr" presetSubtype="16" fill="hold" nodeType="afterEffect">
                                  <p:stCondLst>
                                    <p:cond delay="0"/>
                                  </p:stCondLst>
                                  <p:childTnLst>
                                    <p:set>
                                      <p:cBhvr>
                                        <p:cTn id="90" dur="1" fill="hold">
                                          <p:stCondLst>
                                            <p:cond delay="0"/>
                                          </p:stCondLst>
                                        </p:cTn>
                                        <p:tgtEl>
                                          <p:spTgt spid="19"/>
                                        </p:tgtEl>
                                        <p:attrNameLst>
                                          <p:attrName>style.visibility</p:attrName>
                                        </p:attrNameLst>
                                      </p:cBhvr>
                                      <p:to>
                                        <p:strVal val="visible"/>
                                      </p:to>
                                    </p:set>
                                    <p:anim calcmode="lin" valueType="num">
                                      <p:cBhvr>
                                        <p:cTn id="91" dur="500" fill="hold"/>
                                        <p:tgtEl>
                                          <p:spTgt spid="19"/>
                                        </p:tgtEl>
                                        <p:attrNameLst>
                                          <p:attrName>ppt_w</p:attrName>
                                        </p:attrNameLst>
                                      </p:cBhvr>
                                      <p:tavLst>
                                        <p:tav tm="0">
                                          <p:val>
                                            <p:fltVal val="0"/>
                                          </p:val>
                                        </p:tav>
                                        <p:tav tm="100000">
                                          <p:val>
                                            <p:strVal val="#ppt_w"/>
                                          </p:val>
                                        </p:tav>
                                      </p:tavLst>
                                    </p:anim>
                                    <p:anim calcmode="lin" valueType="num">
                                      <p:cBhvr>
                                        <p:cTn id="92" dur="500" fill="hold"/>
                                        <p:tgtEl>
                                          <p:spTgt spid="19"/>
                                        </p:tgtEl>
                                        <p:attrNameLst>
                                          <p:attrName>ppt_h</p:attrName>
                                        </p:attrNameLst>
                                      </p:cBhvr>
                                      <p:tavLst>
                                        <p:tav tm="0">
                                          <p:val>
                                            <p:fltVal val="0"/>
                                          </p:val>
                                        </p:tav>
                                        <p:tav tm="100000">
                                          <p:val>
                                            <p:strVal val="#ppt_h"/>
                                          </p:val>
                                        </p:tav>
                                      </p:tavLst>
                                    </p:anim>
                                    <p:animEffect transition="in" filter="fade">
                                      <p:cBhvr>
                                        <p:cTn id="93" dur="500"/>
                                        <p:tgtEl>
                                          <p:spTgt spid="19"/>
                                        </p:tgtEl>
                                      </p:cBhvr>
                                    </p:animEffect>
                                  </p:childTnLst>
                                </p:cTn>
                              </p:par>
                            </p:childTnLst>
                          </p:cTn>
                        </p:par>
                        <p:par>
                          <p:cTn id="94" fill="hold">
                            <p:stCondLst>
                              <p:cond delay="7500"/>
                            </p:stCondLst>
                            <p:childTnLst>
                              <p:par>
                                <p:cTn id="95" presetID="53" presetClass="entr" presetSubtype="16" fill="hold" nodeType="after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p:cTn id="97" dur="500" fill="hold"/>
                                        <p:tgtEl>
                                          <p:spTgt spid="22"/>
                                        </p:tgtEl>
                                        <p:attrNameLst>
                                          <p:attrName>ppt_w</p:attrName>
                                        </p:attrNameLst>
                                      </p:cBhvr>
                                      <p:tavLst>
                                        <p:tav tm="0">
                                          <p:val>
                                            <p:fltVal val="0"/>
                                          </p:val>
                                        </p:tav>
                                        <p:tav tm="100000">
                                          <p:val>
                                            <p:strVal val="#ppt_w"/>
                                          </p:val>
                                        </p:tav>
                                      </p:tavLst>
                                    </p:anim>
                                    <p:anim calcmode="lin" valueType="num">
                                      <p:cBhvr>
                                        <p:cTn id="98" dur="500" fill="hold"/>
                                        <p:tgtEl>
                                          <p:spTgt spid="22"/>
                                        </p:tgtEl>
                                        <p:attrNameLst>
                                          <p:attrName>ppt_h</p:attrName>
                                        </p:attrNameLst>
                                      </p:cBhvr>
                                      <p:tavLst>
                                        <p:tav tm="0">
                                          <p:val>
                                            <p:fltVal val="0"/>
                                          </p:val>
                                        </p:tav>
                                        <p:tav tm="100000">
                                          <p:val>
                                            <p:strVal val="#ppt_h"/>
                                          </p:val>
                                        </p:tav>
                                      </p:tavLst>
                                    </p:anim>
                                    <p:animEffect transition="in" filter="fade">
                                      <p:cBhvr>
                                        <p:cTn id="99" dur="500"/>
                                        <p:tgtEl>
                                          <p:spTgt spid="22"/>
                                        </p:tgtEl>
                                      </p:cBhvr>
                                    </p:animEffect>
                                  </p:childTnLst>
                                </p:cTn>
                              </p:par>
                            </p:childTnLst>
                          </p:cTn>
                        </p:par>
                        <p:par>
                          <p:cTn id="100" fill="hold">
                            <p:stCondLst>
                              <p:cond delay="8000"/>
                            </p:stCondLst>
                            <p:childTnLst>
                              <p:par>
                                <p:cTn id="101" presetID="53" presetClass="entr" presetSubtype="16" fill="hold" nodeType="after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p:cTn id="103" dur="500" fill="hold"/>
                                        <p:tgtEl>
                                          <p:spTgt spid="25"/>
                                        </p:tgtEl>
                                        <p:attrNameLst>
                                          <p:attrName>ppt_w</p:attrName>
                                        </p:attrNameLst>
                                      </p:cBhvr>
                                      <p:tavLst>
                                        <p:tav tm="0">
                                          <p:val>
                                            <p:fltVal val="0"/>
                                          </p:val>
                                        </p:tav>
                                        <p:tav tm="100000">
                                          <p:val>
                                            <p:strVal val="#ppt_w"/>
                                          </p:val>
                                        </p:tav>
                                      </p:tavLst>
                                    </p:anim>
                                    <p:anim calcmode="lin" valueType="num">
                                      <p:cBhvr>
                                        <p:cTn id="104" dur="500" fill="hold"/>
                                        <p:tgtEl>
                                          <p:spTgt spid="25"/>
                                        </p:tgtEl>
                                        <p:attrNameLst>
                                          <p:attrName>ppt_h</p:attrName>
                                        </p:attrNameLst>
                                      </p:cBhvr>
                                      <p:tavLst>
                                        <p:tav tm="0">
                                          <p:val>
                                            <p:fltVal val="0"/>
                                          </p:val>
                                        </p:tav>
                                        <p:tav tm="100000">
                                          <p:val>
                                            <p:strVal val="#ppt_h"/>
                                          </p:val>
                                        </p:tav>
                                      </p:tavLst>
                                    </p:anim>
                                    <p:animEffect transition="in" filter="fade">
                                      <p:cBhvr>
                                        <p:cTn id="105" dur="500"/>
                                        <p:tgtEl>
                                          <p:spTgt spid="25"/>
                                        </p:tgtEl>
                                      </p:cBhvr>
                                    </p:animEffect>
                                  </p:childTnLst>
                                </p:cTn>
                              </p:par>
                            </p:childTnLst>
                          </p:cTn>
                        </p:par>
                        <p:par>
                          <p:cTn id="106" fill="hold">
                            <p:stCondLst>
                              <p:cond delay="8500"/>
                            </p:stCondLst>
                            <p:childTnLst>
                              <p:par>
                                <p:cTn id="107" presetID="53" presetClass="entr" presetSubtype="16" fill="hold" nodeType="afterEffect">
                                  <p:stCondLst>
                                    <p:cond delay="0"/>
                                  </p:stCondLst>
                                  <p:childTnLst>
                                    <p:set>
                                      <p:cBhvr>
                                        <p:cTn id="108" dur="1" fill="hold">
                                          <p:stCondLst>
                                            <p:cond delay="0"/>
                                          </p:stCondLst>
                                        </p:cTn>
                                        <p:tgtEl>
                                          <p:spTgt spid="26"/>
                                        </p:tgtEl>
                                        <p:attrNameLst>
                                          <p:attrName>style.visibility</p:attrName>
                                        </p:attrNameLst>
                                      </p:cBhvr>
                                      <p:to>
                                        <p:strVal val="visible"/>
                                      </p:to>
                                    </p:set>
                                    <p:anim calcmode="lin" valueType="num">
                                      <p:cBhvr>
                                        <p:cTn id="109" dur="500" fill="hold"/>
                                        <p:tgtEl>
                                          <p:spTgt spid="26"/>
                                        </p:tgtEl>
                                        <p:attrNameLst>
                                          <p:attrName>ppt_w</p:attrName>
                                        </p:attrNameLst>
                                      </p:cBhvr>
                                      <p:tavLst>
                                        <p:tav tm="0">
                                          <p:val>
                                            <p:fltVal val="0"/>
                                          </p:val>
                                        </p:tav>
                                        <p:tav tm="100000">
                                          <p:val>
                                            <p:strVal val="#ppt_w"/>
                                          </p:val>
                                        </p:tav>
                                      </p:tavLst>
                                    </p:anim>
                                    <p:anim calcmode="lin" valueType="num">
                                      <p:cBhvr>
                                        <p:cTn id="110" dur="500" fill="hold"/>
                                        <p:tgtEl>
                                          <p:spTgt spid="26"/>
                                        </p:tgtEl>
                                        <p:attrNameLst>
                                          <p:attrName>ppt_h</p:attrName>
                                        </p:attrNameLst>
                                      </p:cBhvr>
                                      <p:tavLst>
                                        <p:tav tm="0">
                                          <p:val>
                                            <p:fltVal val="0"/>
                                          </p:val>
                                        </p:tav>
                                        <p:tav tm="100000">
                                          <p:val>
                                            <p:strVal val="#ppt_h"/>
                                          </p:val>
                                        </p:tav>
                                      </p:tavLst>
                                    </p:anim>
                                    <p:animEffect transition="in" filter="fade">
                                      <p:cBhvr>
                                        <p:cTn id="111" dur="500"/>
                                        <p:tgtEl>
                                          <p:spTgt spid="26"/>
                                        </p:tgtEl>
                                      </p:cBhvr>
                                    </p:animEffect>
                                  </p:childTnLst>
                                </p:cTn>
                              </p:par>
                            </p:childTnLst>
                          </p:cTn>
                        </p:par>
                        <p:par>
                          <p:cTn id="112" fill="hold">
                            <p:stCondLst>
                              <p:cond delay="9000"/>
                            </p:stCondLst>
                            <p:childTnLst>
                              <p:par>
                                <p:cTn id="113" presetID="53" presetClass="entr" presetSubtype="16" fill="hold" nodeType="afterEffect">
                                  <p:stCondLst>
                                    <p:cond delay="0"/>
                                  </p:stCondLst>
                                  <p:childTnLst>
                                    <p:set>
                                      <p:cBhvr>
                                        <p:cTn id="114" dur="1" fill="hold">
                                          <p:stCondLst>
                                            <p:cond delay="0"/>
                                          </p:stCondLst>
                                        </p:cTn>
                                        <p:tgtEl>
                                          <p:spTgt spid="27"/>
                                        </p:tgtEl>
                                        <p:attrNameLst>
                                          <p:attrName>style.visibility</p:attrName>
                                        </p:attrNameLst>
                                      </p:cBhvr>
                                      <p:to>
                                        <p:strVal val="visible"/>
                                      </p:to>
                                    </p:set>
                                    <p:anim calcmode="lin" valueType="num">
                                      <p:cBhvr>
                                        <p:cTn id="115" dur="500" fill="hold"/>
                                        <p:tgtEl>
                                          <p:spTgt spid="27"/>
                                        </p:tgtEl>
                                        <p:attrNameLst>
                                          <p:attrName>ppt_w</p:attrName>
                                        </p:attrNameLst>
                                      </p:cBhvr>
                                      <p:tavLst>
                                        <p:tav tm="0">
                                          <p:val>
                                            <p:fltVal val="0"/>
                                          </p:val>
                                        </p:tav>
                                        <p:tav tm="100000">
                                          <p:val>
                                            <p:strVal val="#ppt_w"/>
                                          </p:val>
                                        </p:tav>
                                      </p:tavLst>
                                    </p:anim>
                                    <p:anim calcmode="lin" valueType="num">
                                      <p:cBhvr>
                                        <p:cTn id="116" dur="500" fill="hold"/>
                                        <p:tgtEl>
                                          <p:spTgt spid="27"/>
                                        </p:tgtEl>
                                        <p:attrNameLst>
                                          <p:attrName>ppt_h</p:attrName>
                                        </p:attrNameLst>
                                      </p:cBhvr>
                                      <p:tavLst>
                                        <p:tav tm="0">
                                          <p:val>
                                            <p:fltVal val="0"/>
                                          </p:val>
                                        </p:tav>
                                        <p:tav tm="100000">
                                          <p:val>
                                            <p:strVal val="#ppt_h"/>
                                          </p:val>
                                        </p:tav>
                                      </p:tavLst>
                                    </p:anim>
                                    <p:animEffect transition="in" filter="fade">
                                      <p:cBhvr>
                                        <p:cTn id="117" dur="500"/>
                                        <p:tgtEl>
                                          <p:spTgt spid="27"/>
                                        </p:tgtEl>
                                      </p:cBhvr>
                                    </p:animEffect>
                                  </p:childTnLst>
                                </p:cTn>
                              </p:par>
                            </p:childTnLst>
                          </p:cTn>
                        </p:par>
                        <p:par>
                          <p:cTn id="118" fill="hold">
                            <p:stCondLst>
                              <p:cond delay="9500"/>
                            </p:stCondLst>
                            <p:childTnLst>
                              <p:par>
                                <p:cTn id="119" presetID="53" presetClass="entr" presetSubtype="16" fill="hold" nodeType="afterEffect">
                                  <p:stCondLst>
                                    <p:cond delay="0"/>
                                  </p:stCondLst>
                                  <p:childTnLst>
                                    <p:set>
                                      <p:cBhvr>
                                        <p:cTn id="120" dur="1" fill="hold">
                                          <p:stCondLst>
                                            <p:cond delay="0"/>
                                          </p:stCondLst>
                                        </p:cTn>
                                        <p:tgtEl>
                                          <p:spTgt spid="28"/>
                                        </p:tgtEl>
                                        <p:attrNameLst>
                                          <p:attrName>style.visibility</p:attrName>
                                        </p:attrNameLst>
                                      </p:cBhvr>
                                      <p:to>
                                        <p:strVal val="visible"/>
                                      </p:to>
                                    </p:set>
                                    <p:anim calcmode="lin" valueType="num">
                                      <p:cBhvr>
                                        <p:cTn id="121" dur="500" fill="hold"/>
                                        <p:tgtEl>
                                          <p:spTgt spid="28"/>
                                        </p:tgtEl>
                                        <p:attrNameLst>
                                          <p:attrName>ppt_w</p:attrName>
                                        </p:attrNameLst>
                                      </p:cBhvr>
                                      <p:tavLst>
                                        <p:tav tm="0">
                                          <p:val>
                                            <p:fltVal val="0"/>
                                          </p:val>
                                        </p:tav>
                                        <p:tav tm="100000">
                                          <p:val>
                                            <p:strVal val="#ppt_w"/>
                                          </p:val>
                                        </p:tav>
                                      </p:tavLst>
                                    </p:anim>
                                    <p:anim calcmode="lin" valueType="num">
                                      <p:cBhvr>
                                        <p:cTn id="122" dur="500" fill="hold"/>
                                        <p:tgtEl>
                                          <p:spTgt spid="28"/>
                                        </p:tgtEl>
                                        <p:attrNameLst>
                                          <p:attrName>ppt_h</p:attrName>
                                        </p:attrNameLst>
                                      </p:cBhvr>
                                      <p:tavLst>
                                        <p:tav tm="0">
                                          <p:val>
                                            <p:fltVal val="0"/>
                                          </p:val>
                                        </p:tav>
                                        <p:tav tm="100000">
                                          <p:val>
                                            <p:strVal val="#ppt_h"/>
                                          </p:val>
                                        </p:tav>
                                      </p:tavLst>
                                    </p:anim>
                                    <p:animEffect transition="in" filter="fade">
                                      <p:cBhvr>
                                        <p:cTn id="123" dur="500"/>
                                        <p:tgtEl>
                                          <p:spTgt spid="28"/>
                                        </p:tgtEl>
                                      </p:cBhvr>
                                    </p:animEffect>
                                  </p:childTnLst>
                                </p:cTn>
                              </p:par>
                            </p:childTnLst>
                          </p:cTn>
                        </p:par>
                        <p:par>
                          <p:cTn id="124" fill="hold">
                            <p:stCondLst>
                              <p:cond delay="10000"/>
                            </p:stCondLst>
                            <p:childTnLst>
                              <p:par>
                                <p:cTn id="125" presetID="53" presetClass="entr" presetSubtype="16" fill="hold" nodeType="afterEffect">
                                  <p:stCondLst>
                                    <p:cond delay="0"/>
                                  </p:stCondLst>
                                  <p:childTnLst>
                                    <p:set>
                                      <p:cBhvr>
                                        <p:cTn id="126" dur="1" fill="hold">
                                          <p:stCondLst>
                                            <p:cond delay="0"/>
                                          </p:stCondLst>
                                        </p:cTn>
                                        <p:tgtEl>
                                          <p:spTgt spid="30"/>
                                        </p:tgtEl>
                                        <p:attrNameLst>
                                          <p:attrName>style.visibility</p:attrName>
                                        </p:attrNameLst>
                                      </p:cBhvr>
                                      <p:to>
                                        <p:strVal val="visible"/>
                                      </p:to>
                                    </p:set>
                                    <p:anim calcmode="lin" valueType="num">
                                      <p:cBhvr>
                                        <p:cTn id="127" dur="500" fill="hold"/>
                                        <p:tgtEl>
                                          <p:spTgt spid="30"/>
                                        </p:tgtEl>
                                        <p:attrNameLst>
                                          <p:attrName>ppt_w</p:attrName>
                                        </p:attrNameLst>
                                      </p:cBhvr>
                                      <p:tavLst>
                                        <p:tav tm="0">
                                          <p:val>
                                            <p:fltVal val="0"/>
                                          </p:val>
                                        </p:tav>
                                        <p:tav tm="100000">
                                          <p:val>
                                            <p:strVal val="#ppt_w"/>
                                          </p:val>
                                        </p:tav>
                                      </p:tavLst>
                                    </p:anim>
                                    <p:anim calcmode="lin" valueType="num">
                                      <p:cBhvr>
                                        <p:cTn id="128" dur="500" fill="hold"/>
                                        <p:tgtEl>
                                          <p:spTgt spid="30"/>
                                        </p:tgtEl>
                                        <p:attrNameLst>
                                          <p:attrName>ppt_h</p:attrName>
                                        </p:attrNameLst>
                                      </p:cBhvr>
                                      <p:tavLst>
                                        <p:tav tm="0">
                                          <p:val>
                                            <p:fltVal val="0"/>
                                          </p:val>
                                        </p:tav>
                                        <p:tav tm="100000">
                                          <p:val>
                                            <p:strVal val="#ppt_h"/>
                                          </p:val>
                                        </p:tav>
                                      </p:tavLst>
                                    </p:anim>
                                    <p:animEffect transition="in" filter="fade">
                                      <p:cBhvr>
                                        <p:cTn id="129" dur="500"/>
                                        <p:tgtEl>
                                          <p:spTgt spid="30"/>
                                        </p:tgtEl>
                                      </p:cBhvr>
                                    </p:animEffect>
                                  </p:childTnLst>
                                </p:cTn>
                              </p:par>
                            </p:childTnLst>
                          </p:cTn>
                        </p:par>
                        <p:par>
                          <p:cTn id="130" fill="hold">
                            <p:stCondLst>
                              <p:cond delay="10500"/>
                            </p:stCondLst>
                            <p:childTnLst>
                              <p:par>
                                <p:cTn id="131" presetID="53" presetClass="entr" presetSubtype="16" fill="hold" nodeType="afterEffect">
                                  <p:stCondLst>
                                    <p:cond delay="0"/>
                                  </p:stCondLst>
                                  <p:childTnLst>
                                    <p:set>
                                      <p:cBhvr>
                                        <p:cTn id="132" dur="1" fill="hold">
                                          <p:stCondLst>
                                            <p:cond delay="0"/>
                                          </p:stCondLst>
                                        </p:cTn>
                                        <p:tgtEl>
                                          <p:spTgt spid="32"/>
                                        </p:tgtEl>
                                        <p:attrNameLst>
                                          <p:attrName>style.visibility</p:attrName>
                                        </p:attrNameLst>
                                      </p:cBhvr>
                                      <p:to>
                                        <p:strVal val="visible"/>
                                      </p:to>
                                    </p:set>
                                    <p:anim calcmode="lin" valueType="num">
                                      <p:cBhvr>
                                        <p:cTn id="133" dur="500" fill="hold"/>
                                        <p:tgtEl>
                                          <p:spTgt spid="32"/>
                                        </p:tgtEl>
                                        <p:attrNameLst>
                                          <p:attrName>ppt_w</p:attrName>
                                        </p:attrNameLst>
                                      </p:cBhvr>
                                      <p:tavLst>
                                        <p:tav tm="0">
                                          <p:val>
                                            <p:fltVal val="0"/>
                                          </p:val>
                                        </p:tav>
                                        <p:tav tm="100000">
                                          <p:val>
                                            <p:strVal val="#ppt_w"/>
                                          </p:val>
                                        </p:tav>
                                      </p:tavLst>
                                    </p:anim>
                                    <p:anim calcmode="lin" valueType="num">
                                      <p:cBhvr>
                                        <p:cTn id="134" dur="500" fill="hold"/>
                                        <p:tgtEl>
                                          <p:spTgt spid="32"/>
                                        </p:tgtEl>
                                        <p:attrNameLst>
                                          <p:attrName>ppt_h</p:attrName>
                                        </p:attrNameLst>
                                      </p:cBhvr>
                                      <p:tavLst>
                                        <p:tav tm="0">
                                          <p:val>
                                            <p:fltVal val="0"/>
                                          </p:val>
                                        </p:tav>
                                        <p:tav tm="100000">
                                          <p:val>
                                            <p:strVal val="#ppt_h"/>
                                          </p:val>
                                        </p:tav>
                                      </p:tavLst>
                                    </p:anim>
                                    <p:animEffect transition="in" filter="fade">
                                      <p:cBhvr>
                                        <p:cTn id="135" dur="500"/>
                                        <p:tgtEl>
                                          <p:spTgt spid="32"/>
                                        </p:tgtEl>
                                      </p:cBhvr>
                                    </p:animEffect>
                                  </p:childTnLst>
                                </p:cTn>
                              </p:par>
                            </p:childTnLst>
                          </p:cTn>
                        </p:par>
                        <p:par>
                          <p:cTn id="136" fill="hold">
                            <p:stCondLst>
                              <p:cond delay="11000"/>
                            </p:stCondLst>
                            <p:childTnLst>
                              <p:par>
                                <p:cTn id="137" presetID="53" presetClass="entr" presetSubtype="16" fill="hold" nodeType="afterEffect">
                                  <p:stCondLst>
                                    <p:cond delay="0"/>
                                  </p:stCondLst>
                                  <p:childTnLst>
                                    <p:set>
                                      <p:cBhvr>
                                        <p:cTn id="138" dur="1" fill="hold">
                                          <p:stCondLst>
                                            <p:cond delay="0"/>
                                          </p:stCondLst>
                                        </p:cTn>
                                        <p:tgtEl>
                                          <p:spTgt spid="33"/>
                                        </p:tgtEl>
                                        <p:attrNameLst>
                                          <p:attrName>style.visibility</p:attrName>
                                        </p:attrNameLst>
                                      </p:cBhvr>
                                      <p:to>
                                        <p:strVal val="visible"/>
                                      </p:to>
                                    </p:set>
                                    <p:anim calcmode="lin" valueType="num">
                                      <p:cBhvr>
                                        <p:cTn id="139" dur="500" fill="hold"/>
                                        <p:tgtEl>
                                          <p:spTgt spid="33"/>
                                        </p:tgtEl>
                                        <p:attrNameLst>
                                          <p:attrName>ppt_w</p:attrName>
                                        </p:attrNameLst>
                                      </p:cBhvr>
                                      <p:tavLst>
                                        <p:tav tm="0">
                                          <p:val>
                                            <p:fltVal val="0"/>
                                          </p:val>
                                        </p:tav>
                                        <p:tav tm="100000">
                                          <p:val>
                                            <p:strVal val="#ppt_w"/>
                                          </p:val>
                                        </p:tav>
                                      </p:tavLst>
                                    </p:anim>
                                    <p:anim calcmode="lin" valueType="num">
                                      <p:cBhvr>
                                        <p:cTn id="140" dur="500" fill="hold"/>
                                        <p:tgtEl>
                                          <p:spTgt spid="33"/>
                                        </p:tgtEl>
                                        <p:attrNameLst>
                                          <p:attrName>ppt_h</p:attrName>
                                        </p:attrNameLst>
                                      </p:cBhvr>
                                      <p:tavLst>
                                        <p:tav tm="0">
                                          <p:val>
                                            <p:fltVal val="0"/>
                                          </p:val>
                                        </p:tav>
                                        <p:tav tm="100000">
                                          <p:val>
                                            <p:strVal val="#ppt_h"/>
                                          </p:val>
                                        </p:tav>
                                      </p:tavLst>
                                    </p:anim>
                                    <p:animEffect transition="in" filter="fade">
                                      <p:cBhvr>
                                        <p:cTn id="141" dur="500"/>
                                        <p:tgtEl>
                                          <p:spTgt spid="33"/>
                                        </p:tgtEl>
                                      </p:cBhvr>
                                    </p:animEffect>
                                  </p:childTnLst>
                                </p:cTn>
                              </p:par>
                            </p:childTnLst>
                          </p:cTn>
                        </p:par>
                        <p:par>
                          <p:cTn id="142" fill="hold">
                            <p:stCondLst>
                              <p:cond delay="11500"/>
                            </p:stCondLst>
                            <p:childTnLst>
                              <p:par>
                                <p:cTn id="143" presetID="53" presetClass="entr" presetSubtype="16" fill="hold" nodeType="afterEffect">
                                  <p:stCondLst>
                                    <p:cond delay="0"/>
                                  </p:stCondLst>
                                  <p:childTnLst>
                                    <p:set>
                                      <p:cBhvr>
                                        <p:cTn id="144" dur="1" fill="hold">
                                          <p:stCondLst>
                                            <p:cond delay="0"/>
                                          </p:stCondLst>
                                        </p:cTn>
                                        <p:tgtEl>
                                          <p:spTgt spid="24"/>
                                        </p:tgtEl>
                                        <p:attrNameLst>
                                          <p:attrName>style.visibility</p:attrName>
                                        </p:attrNameLst>
                                      </p:cBhvr>
                                      <p:to>
                                        <p:strVal val="visible"/>
                                      </p:to>
                                    </p:set>
                                    <p:anim calcmode="lin" valueType="num">
                                      <p:cBhvr>
                                        <p:cTn id="145" dur="500" fill="hold"/>
                                        <p:tgtEl>
                                          <p:spTgt spid="24"/>
                                        </p:tgtEl>
                                        <p:attrNameLst>
                                          <p:attrName>ppt_w</p:attrName>
                                        </p:attrNameLst>
                                      </p:cBhvr>
                                      <p:tavLst>
                                        <p:tav tm="0">
                                          <p:val>
                                            <p:fltVal val="0"/>
                                          </p:val>
                                        </p:tav>
                                        <p:tav tm="100000">
                                          <p:val>
                                            <p:strVal val="#ppt_w"/>
                                          </p:val>
                                        </p:tav>
                                      </p:tavLst>
                                    </p:anim>
                                    <p:anim calcmode="lin" valueType="num">
                                      <p:cBhvr>
                                        <p:cTn id="146" dur="500" fill="hold"/>
                                        <p:tgtEl>
                                          <p:spTgt spid="24"/>
                                        </p:tgtEl>
                                        <p:attrNameLst>
                                          <p:attrName>ppt_h</p:attrName>
                                        </p:attrNameLst>
                                      </p:cBhvr>
                                      <p:tavLst>
                                        <p:tav tm="0">
                                          <p:val>
                                            <p:fltVal val="0"/>
                                          </p:val>
                                        </p:tav>
                                        <p:tav tm="100000">
                                          <p:val>
                                            <p:strVal val="#ppt_h"/>
                                          </p:val>
                                        </p:tav>
                                      </p:tavLst>
                                    </p:anim>
                                    <p:animEffect transition="in" filter="fade">
                                      <p:cBhvr>
                                        <p:cTn id="147" dur="500"/>
                                        <p:tgtEl>
                                          <p:spTgt spid="24"/>
                                        </p:tgtEl>
                                      </p:cBhvr>
                                    </p:animEffect>
                                  </p:childTnLst>
                                </p:cTn>
                              </p:par>
                            </p:childTnLst>
                          </p:cTn>
                        </p:par>
                        <p:par>
                          <p:cTn id="148" fill="hold">
                            <p:stCondLst>
                              <p:cond delay="12000"/>
                            </p:stCondLst>
                            <p:childTnLst>
                              <p:par>
                                <p:cTn id="149" presetID="53" presetClass="entr" presetSubtype="16" fill="hold" nodeType="afterEffect">
                                  <p:stCondLst>
                                    <p:cond delay="0"/>
                                  </p:stCondLst>
                                  <p:childTnLst>
                                    <p:set>
                                      <p:cBhvr>
                                        <p:cTn id="150" dur="1" fill="hold">
                                          <p:stCondLst>
                                            <p:cond delay="0"/>
                                          </p:stCondLst>
                                        </p:cTn>
                                        <p:tgtEl>
                                          <p:spTgt spid="2"/>
                                        </p:tgtEl>
                                        <p:attrNameLst>
                                          <p:attrName>style.visibility</p:attrName>
                                        </p:attrNameLst>
                                      </p:cBhvr>
                                      <p:to>
                                        <p:strVal val="visible"/>
                                      </p:to>
                                    </p:set>
                                    <p:anim calcmode="lin" valueType="num">
                                      <p:cBhvr>
                                        <p:cTn id="151" dur="500" fill="hold"/>
                                        <p:tgtEl>
                                          <p:spTgt spid="2"/>
                                        </p:tgtEl>
                                        <p:attrNameLst>
                                          <p:attrName>ppt_w</p:attrName>
                                        </p:attrNameLst>
                                      </p:cBhvr>
                                      <p:tavLst>
                                        <p:tav tm="0">
                                          <p:val>
                                            <p:fltVal val="0"/>
                                          </p:val>
                                        </p:tav>
                                        <p:tav tm="100000">
                                          <p:val>
                                            <p:strVal val="#ppt_w"/>
                                          </p:val>
                                        </p:tav>
                                      </p:tavLst>
                                    </p:anim>
                                    <p:anim calcmode="lin" valueType="num">
                                      <p:cBhvr>
                                        <p:cTn id="152" dur="500" fill="hold"/>
                                        <p:tgtEl>
                                          <p:spTgt spid="2"/>
                                        </p:tgtEl>
                                        <p:attrNameLst>
                                          <p:attrName>ppt_h</p:attrName>
                                        </p:attrNameLst>
                                      </p:cBhvr>
                                      <p:tavLst>
                                        <p:tav tm="0">
                                          <p:val>
                                            <p:fltVal val="0"/>
                                          </p:val>
                                        </p:tav>
                                        <p:tav tm="100000">
                                          <p:val>
                                            <p:strVal val="#ppt_h"/>
                                          </p:val>
                                        </p:tav>
                                      </p:tavLst>
                                    </p:anim>
                                    <p:animEffect transition="in" filter="fade">
                                      <p:cBhvr>
                                        <p:cTn id="153" dur="500"/>
                                        <p:tgtEl>
                                          <p:spTgt spid="2"/>
                                        </p:tgtEl>
                                      </p:cBhvr>
                                    </p:animEffect>
                                  </p:childTnLst>
                                </p:cTn>
                              </p:par>
                            </p:childTnLst>
                          </p:cTn>
                        </p:par>
                        <p:par>
                          <p:cTn id="154" fill="hold">
                            <p:stCondLst>
                              <p:cond delay="12500"/>
                            </p:stCondLst>
                            <p:childTnLst>
                              <p:par>
                                <p:cTn id="155" presetID="53" presetClass="entr" presetSubtype="16" fill="hold" nodeType="afterEffect">
                                  <p:stCondLst>
                                    <p:cond delay="0"/>
                                  </p:stCondLst>
                                  <p:childTnLst>
                                    <p:set>
                                      <p:cBhvr>
                                        <p:cTn id="156" dur="1" fill="hold">
                                          <p:stCondLst>
                                            <p:cond delay="0"/>
                                          </p:stCondLst>
                                        </p:cTn>
                                        <p:tgtEl>
                                          <p:spTgt spid="8"/>
                                        </p:tgtEl>
                                        <p:attrNameLst>
                                          <p:attrName>style.visibility</p:attrName>
                                        </p:attrNameLst>
                                      </p:cBhvr>
                                      <p:to>
                                        <p:strVal val="visible"/>
                                      </p:to>
                                    </p:set>
                                    <p:anim calcmode="lin" valueType="num">
                                      <p:cBhvr>
                                        <p:cTn id="157" dur="500" fill="hold"/>
                                        <p:tgtEl>
                                          <p:spTgt spid="8"/>
                                        </p:tgtEl>
                                        <p:attrNameLst>
                                          <p:attrName>ppt_w</p:attrName>
                                        </p:attrNameLst>
                                      </p:cBhvr>
                                      <p:tavLst>
                                        <p:tav tm="0">
                                          <p:val>
                                            <p:fltVal val="0"/>
                                          </p:val>
                                        </p:tav>
                                        <p:tav tm="100000">
                                          <p:val>
                                            <p:strVal val="#ppt_w"/>
                                          </p:val>
                                        </p:tav>
                                      </p:tavLst>
                                    </p:anim>
                                    <p:anim calcmode="lin" valueType="num">
                                      <p:cBhvr>
                                        <p:cTn id="158" dur="500" fill="hold"/>
                                        <p:tgtEl>
                                          <p:spTgt spid="8"/>
                                        </p:tgtEl>
                                        <p:attrNameLst>
                                          <p:attrName>ppt_h</p:attrName>
                                        </p:attrNameLst>
                                      </p:cBhvr>
                                      <p:tavLst>
                                        <p:tav tm="0">
                                          <p:val>
                                            <p:fltVal val="0"/>
                                          </p:val>
                                        </p:tav>
                                        <p:tav tm="100000">
                                          <p:val>
                                            <p:strVal val="#ppt_h"/>
                                          </p:val>
                                        </p:tav>
                                      </p:tavLst>
                                    </p:anim>
                                    <p:animEffect transition="in" filter="fade">
                                      <p:cBhvr>
                                        <p:cTn id="159" dur="500"/>
                                        <p:tgtEl>
                                          <p:spTgt spid="8"/>
                                        </p:tgtEl>
                                      </p:cBhvr>
                                    </p:animEffect>
                                  </p:childTnLst>
                                </p:cTn>
                              </p:par>
                            </p:childTnLst>
                          </p:cTn>
                        </p:par>
                        <p:par>
                          <p:cTn id="160" fill="hold">
                            <p:stCondLst>
                              <p:cond delay="13000"/>
                            </p:stCondLst>
                            <p:childTnLst>
                              <p:par>
                                <p:cTn id="161" presetID="53" presetClass="entr" presetSubtype="16" fill="hold" nodeType="afterEffect">
                                  <p:stCondLst>
                                    <p:cond delay="0"/>
                                  </p:stCondLst>
                                  <p:childTnLst>
                                    <p:set>
                                      <p:cBhvr>
                                        <p:cTn id="162" dur="1" fill="hold">
                                          <p:stCondLst>
                                            <p:cond delay="0"/>
                                          </p:stCondLst>
                                        </p:cTn>
                                        <p:tgtEl>
                                          <p:spTgt spid="10"/>
                                        </p:tgtEl>
                                        <p:attrNameLst>
                                          <p:attrName>style.visibility</p:attrName>
                                        </p:attrNameLst>
                                      </p:cBhvr>
                                      <p:to>
                                        <p:strVal val="visible"/>
                                      </p:to>
                                    </p:set>
                                    <p:anim calcmode="lin" valueType="num">
                                      <p:cBhvr>
                                        <p:cTn id="163" dur="500" fill="hold"/>
                                        <p:tgtEl>
                                          <p:spTgt spid="10"/>
                                        </p:tgtEl>
                                        <p:attrNameLst>
                                          <p:attrName>ppt_w</p:attrName>
                                        </p:attrNameLst>
                                      </p:cBhvr>
                                      <p:tavLst>
                                        <p:tav tm="0">
                                          <p:val>
                                            <p:fltVal val="0"/>
                                          </p:val>
                                        </p:tav>
                                        <p:tav tm="100000">
                                          <p:val>
                                            <p:strVal val="#ppt_w"/>
                                          </p:val>
                                        </p:tav>
                                      </p:tavLst>
                                    </p:anim>
                                    <p:anim calcmode="lin" valueType="num">
                                      <p:cBhvr>
                                        <p:cTn id="164" dur="500" fill="hold"/>
                                        <p:tgtEl>
                                          <p:spTgt spid="10"/>
                                        </p:tgtEl>
                                        <p:attrNameLst>
                                          <p:attrName>ppt_h</p:attrName>
                                        </p:attrNameLst>
                                      </p:cBhvr>
                                      <p:tavLst>
                                        <p:tav tm="0">
                                          <p:val>
                                            <p:fltVal val="0"/>
                                          </p:val>
                                        </p:tav>
                                        <p:tav tm="100000">
                                          <p:val>
                                            <p:strVal val="#ppt_h"/>
                                          </p:val>
                                        </p:tav>
                                      </p:tavLst>
                                    </p:anim>
                                    <p:animEffect transition="in" filter="fade">
                                      <p:cBhvr>
                                        <p:cTn id="165" dur="500"/>
                                        <p:tgtEl>
                                          <p:spTgt spid="10"/>
                                        </p:tgtEl>
                                      </p:cBhvr>
                                    </p:animEffect>
                                  </p:childTnLst>
                                </p:cTn>
                              </p:par>
                            </p:childTnLst>
                          </p:cTn>
                        </p:par>
                        <p:par>
                          <p:cTn id="166" fill="hold">
                            <p:stCondLst>
                              <p:cond delay="13500"/>
                            </p:stCondLst>
                            <p:childTnLst>
                              <p:par>
                                <p:cTn id="167" presetID="53" presetClass="entr" presetSubtype="16" fill="hold" nodeType="afterEffect">
                                  <p:stCondLst>
                                    <p:cond delay="0"/>
                                  </p:stCondLst>
                                  <p:childTnLst>
                                    <p:set>
                                      <p:cBhvr>
                                        <p:cTn id="168" dur="1" fill="hold">
                                          <p:stCondLst>
                                            <p:cond delay="0"/>
                                          </p:stCondLst>
                                        </p:cTn>
                                        <p:tgtEl>
                                          <p:spTgt spid="20"/>
                                        </p:tgtEl>
                                        <p:attrNameLst>
                                          <p:attrName>style.visibility</p:attrName>
                                        </p:attrNameLst>
                                      </p:cBhvr>
                                      <p:to>
                                        <p:strVal val="visible"/>
                                      </p:to>
                                    </p:set>
                                    <p:anim calcmode="lin" valueType="num">
                                      <p:cBhvr>
                                        <p:cTn id="169" dur="500" fill="hold"/>
                                        <p:tgtEl>
                                          <p:spTgt spid="20"/>
                                        </p:tgtEl>
                                        <p:attrNameLst>
                                          <p:attrName>ppt_w</p:attrName>
                                        </p:attrNameLst>
                                      </p:cBhvr>
                                      <p:tavLst>
                                        <p:tav tm="0">
                                          <p:val>
                                            <p:fltVal val="0"/>
                                          </p:val>
                                        </p:tav>
                                        <p:tav tm="100000">
                                          <p:val>
                                            <p:strVal val="#ppt_w"/>
                                          </p:val>
                                        </p:tav>
                                      </p:tavLst>
                                    </p:anim>
                                    <p:anim calcmode="lin" valueType="num">
                                      <p:cBhvr>
                                        <p:cTn id="170" dur="500" fill="hold"/>
                                        <p:tgtEl>
                                          <p:spTgt spid="20"/>
                                        </p:tgtEl>
                                        <p:attrNameLst>
                                          <p:attrName>ppt_h</p:attrName>
                                        </p:attrNameLst>
                                      </p:cBhvr>
                                      <p:tavLst>
                                        <p:tav tm="0">
                                          <p:val>
                                            <p:fltVal val="0"/>
                                          </p:val>
                                        </p:tav>
                                        <p:tav tm="100000">
                                          <p:val>
                                            <p:strVal val="#ppt_h"/>
                                          </p:val>
                                        </p:tav>
                                      </p:tavLst>
                                    </p:anim>
                                    <p:animEffect transition="in" filter="fade">
                                      <p:cBhvr>
                                        <p:cTn id="171" dur="500"/>
                                        <p:tgtEl>
                                          <p:spTgt spid="20"/>
                                        </p:tgtEl>
                                      </p:cBhvr>
                                    </p:animEffect>
                                  </p:childTnLst>
                                </p:cTn>
                              </p:par>
                            </p:childTnLst>
                          </p:cTn>
                        </p:par>
                        <p:par>
                          <p:cTn id="172" fill="hold">
                            <p:stCondLst>
                              <p:cond delay="14000"/>
                            </p:stCondLst>
                            <p:childTnLst>
                              <p:par>
                                <p:cTn id="173" presetID="53" presetClass="entr" presetSubtype="16" fill="hold" nodeType="afterEffect">
                                  <p:stCondLst>
                                    <p:cond delay="0"/>
                                  </p:stCondLst>
                                  <p:childTnLst>
                                    <p:set>
                                      <p:cBhvr>
                                        <p:cTn id="174" dur="1" fill="hold">
                                          <p:stCondLst>
                                            <p:cond delay="0"/>
                                          </p:stCondLst>
                                        </p:cTn>
                                        <p:tgtEl>
                                          <p:spTgt spid="29"/>
                                        </p:tgtEl>
                                        <p:attrNameLst>
                                          <p:attrName>style.visibility</p:attrName>
                                        </p:attrNameLst>
                                      </p:cBhvr>
                                      <p:to>
                                        <p:strVal val="visible"/>
                                      </p:to>
                                    </p:set>
                                    <p:anim calcmode="lin" valueType="num">
                                      <p:cBhvr>
                                        <p:cTn id="175" dur="500" fill="hold"/>
                                        <p:tgtEl>
                                          <p:spTgt spid="29"/>
                                        </p:tgtEl>
                                        <p:attrNameLst>
                                          <p:attrName>ppt_w</p:attrName>
                                        </p:attrNameLst>
                                      </p:cBhvr>
                                      <p:tavLst>
                                        <p:tav tm="0">
                                          <p:val>
                                            <p:fltVal val="0"/>
                                          </p:val>
                                        </p:tav>
                                        <p:tav tm="100000">
                                          <p:val>
                                            <p:strVal val="#ppt_w"/>
                                          </p:val>
                                        </p:tav>
                                      </p:tavLst>
                                    </p:anim>
                                    <p:anim calcmode="lin" valueType="num">
                                      <p:cBhvr>
                                        <p:cTn id="176" dur="500" fill="hold"/>
                                        <p:tgtEl>
                                          <p:spTgt spid="29"/>
                                        </p:tgtEl>
                                        <p:attrNameLst>
                                          <p:attrName>ppt_h</p:attrName>
                                        </p:attrNameLst>
                                      </p:cBhvr>
                                      <p:tavLst>
                                        <p:tav tm="0">
                                          <p:val>
                                            <p:fltVal val="0"/>
                                          </p:val>
                                        </p:tav>
                                        <p:tav tm="100000">
                                          <p:val>
                                            <p:strVal val="#ppt_h"/>
                                          </p:val>
                                        </p:tav>
                                      </p:tavLst>
                                    </p:anim>
                                    <p:animEffect transition="in" filter="fade">
                                      <p:cBhvr>
                                        <p:cTn id="177" dur="500"/>
                                        <p:tgtEl>
                                          <p:spTgt spid="29"/>
                                        </p:tgtEl>
                                      </p:cBhvr>
                                    </p:animEffect>
                                  </p:childTnLst>
                                </p:cTn>
                              </p:par>
                            </p:childTnLst>
                          </p:cTn>
                        </p:par>
                        <p:par>
                          <p:cTn id="178" fill="hold">
                            <p:stCondLst>
                              <p:cond delay="14500"/>
                            </p:stCondLst>
                            <p:childTnLst>
                              <p:par>
                                <p:cTn id="179" presetID="53" presetClass="entr" presetSubtype="16" fill="hold" nodeType="afterEffect">
                                  <p:stCondLst>
                                    <p:cond delay="0"/>
                                  </p:stCondLst>
                                  <p:childTnLst>
                                    <p:set>
                                      <p:cBhvr>
                                        <p:cTn id="180" dur="1" fill="hold">
                                          <p:stCondLst>
                                            <p:cond delay="0"/>
                                          </p:stCondLst>
                                        </p:cTn>
                                        <p:tgtEl>
                                          <p:spTgt spid="23"/>
                                        </p:tgtEl>
                                        <p:attrNameLst>
                                          <p:attrName>style.visibility</p:attrName>
                                        </p:attrNameLst>
                                      </p:cBhvr>
                                      <p:to>
                                        <p:strVal val="visible"/>
                                      </p:to>
                                    </p:set>
                                    <p:anim calcmode="lin" valueType="num">
                                      <p:cBhvr>
                                        <p:cTn id="181" dur="500" fill="hold"/>
                                        <p:tgtEl>
                                          <p:spTgt spid="23"/>
                                        </p:tgtEl>
                                        <p:attrNameLst>
                                          <p:attrName>ppt_w</p:attrName>
                                        </p:attrNameLst>
                                      </p:cBhvr>
                                      <p:tavLst>
                                        <p:tav tm="0">
                                          <p:val>
                                            <p:fltVal val="0"/>
                                          </p:val>
                                        </p:tav>
                                        <p:tav tm="100000">
                                          <p:val>
                                            <p:strVal val="#ppt_w"/>
                                          </p:val>
                                        </p:tav>
                                      </p:tavLst>
                                    </p:anim>
                                    <p:anim calcmode="lin" valueType="num">
                                      <p:cBhvr>
                                        <p:cTn id="182" dur="500" fill="hold"/>
                                        <p:tgtEl>
                                          <p:spTgt spid="23"/>
                                        </p:tgtEl>
                                        <p:attrNameLst>
                                          <p:attrName>ppt_h</p:attrName>
                                        </p:attrNameLst>
                                      </p:cBhvr>
                                      <p:tavLst>
                                        <p:tav tm="0">
                                          <p:val>
                                            <p:fltVal val="0"/>
                                          </p:val>
                                        </p:tav>
                                        <p:tav tm="100000">
                                          <p:val>
                                            <p:strVal val="#ppt_h"/>
                                          </p:val>
                                        </p:tav>
                                      </p:tavLst>
                                    </p:anim>
                                    <p:animEffect transition="in" filter="fade">
                                      <p:cBhvr>
                                        <p:cTn id="18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AF6B69-7E17-E4E1-C6FC-7565A170EFB4}"/>
              </a:ext>
            </a:extLst>
          </p:cNvPr>
          <p:cNvSpPr>
            <a:spLocks noGrp="1"/>
          </p:cNvSpPr>
          <p:nvPr>
            <p:ph type="body" idx="1"/>
          </p:nvPr>
        </p:nvSpPr>
        <p:spPr/>
        <p:txBody>
          <a:bodyPr/>
          <a:lstStyle/>
          <a:p>
            <a:r>
              <a:rPr lang="en-US" dirty="0"/>
              <a:t>2 Corinthians 9:6-8</a:t>
            </a:r>
          </a:p>
        </p:txBody>
      </p:sp>
      <p:sp>
        <p:nvSpPr>
          <p:cNvPr id="3" name="Text Placeholder 2">
            <a:extLst>
              <a:ext uri="{FF2B5EF4-FFF2-40B4-BE49-F238E27FC236}">
                <a16:creationId xmlns:a16="http://schemas.microsoft.com/office/drawing/2014/main" id="{7FF6A4FE-62AF-9135-F303-64BBB0B495F1}"/>
              </a:ext>
            </a:extLst>
          </p:cNvPr>
          <p:cNvSpPr>
            <a:spLocks noGrp="1"/>
          </p:cNvSpPr>
          <p:nvPr>
            <p:ph type="body" sz="quarter" idx="10"/>
          </p:nvPr>
        </p:nvSpPr>
        <p:spPr/>
        <p:txBody>
          <a:bodyPr>
            <a:normAutofit/>
          </a:bodyPr>
          <a:lstStyle/>
          <a:p>
            <a:r>
              <a:rPr lang="en-US" dirty="0"/>
              <a:t>8 And God is able to make all grace abound to you, so that having all sufficiency in all things at all times, you may abound in every good work.</a:t>
            </a:r>
          </a:p>
          <a:p>
            <a:endParaRPr lang="en-US" dirty="0"/>
          </a:p>
          <a:p>
            <a:endParaRPr lang="en-US" dirty="0"/>
          </a:p>
        </p:txBody>
      </p:sp>
      <p:sp>
        <p:nvSpPr>
          <p:cNvPr id="4" name="TextBox 3">
            <a:extLst>
              <a:ext uri="{FF2B5EF4-FFF2-40B4-BE49-F238E27FC236}">
                <a16:creationId xmlns:a16="http://schemas.microsoft.com/office/drawing/2014/main" id="{D4BA9127-FC61-98F6-254F-D154D53AB94E}"/>
              </a:ext>
            </a:extLst>
          </p:cNvPr>
          <p:cNvSpPr txBox="1"/>
          <p:nvPr/>
        </p:nvSpPr>
        <p:spPr>
          <a:xfrm>
            <a:off x="2459402" y="3420649"/>
            <a:ext cx="7273196" cy="1200329"/>
          </a:xfrm>
          <a:prstGeom prst="rect">
            <a:avLst/>
          </a:prstGeom>
          <a:noFill/>
        </p:spPr>
        <p:txBody>
          <a:bodyPr wrap="square" rtlCol="0">
            <a:spAutoFit/>
          </a:bodyPr>
          <a:lstStyle/>
          <a:p>
            <a:pPr algn="ctr"/>
            <a:r>
              <a:rPr lang="en-US" sz="3600" i="1" dirty="0">
                <a:solidFill>
                  <a:schemeClr val="accent5">
                    <a:lumMod val="75000"/>
                  </a:schemeClr>
                </a:solidFill>
              </a:rPr>
              <a:t>What is God’s blessing to the cheerful giver?</a:t>
            </a:r>
          </a:p>
        </p:txBody>
      </p:sp>
      <p:sp>
        <p:nvSpPr>
          <p:cNvPr id="5" name="TextBox 4">
            <a:extLst>
              <a:ext uri="{FF2B5EF4-FFF2-40B4-BE49-F238E27FC236}">
                <a16:creationId xmlns:a16="http://schemas.microsoft.com/office/drawing/2014/main" id="{77BAEAF3-BDEF-B33F-5C9D-1BF19E63820E}"/>
              </a:ext>
            </a:extLst>
          </p:cNvPr>
          <p:cNvSpPr txBox="1"/>
          <p:nvPr/>
        </p:nvSpPr>
        <p:spPr>
          <a:xfrm>
            <a:off x="2459402" y="3420649"/>
            <a:ext cx="7273196" cy="1200329"/>
          </a:xfrm>
          <a:prstGeom prst="rect">
            <a:avLst/>
          </a:prstGeom>
          <a:noFill/>
        </p:spPr>
        <p:txBody>
          <a:bodyPr wrap="square" rtlCol="0">
            <a:spAutoFit/>
          </a:bodyPr>
          <a:lstStyle/>
          <a:p>
            <a:pPr algn="ctr"/>
            <a:r>
              <a:rPr lang="en-US" sz="3600" i="1" dirty="0">
                <a:solidFill>
                  <a:schemeClr val="accent5">
                    <a:lumMod val="75000"/>
                  </a:schemeClr>
                </a:solidFill>
              </a:rPr>
              <a:t>What is God’s promise to the cheerful giver?</a:t>
            </a:r>
          </a:p>
        </p:txBody>
      </p:sp>
      <p:sp>
        <p:nvSpPr>
          <p:cNvPr id="6" name="TextBox 5">
            <a:extLst>
              <a:ext uri="{FF2B5EF4-FFF2-40B4-BE49-F238E27FC236}">
                <a16:creationId xmlns:a16="http://schemas.microsoft.com/office/drawing/2014/main" id="{F52322FC-E41D-C2E4-1597-33FCEA2CFF92}"/>
              </a:ext>
            </a:extLst>
          </p:cNvPr>
          <p:cNvSpPr txBox="1"/>
          <p:nvPr/>
        </p:nvSpPr>
        <p:spPr>
          <a:xfrm>
            <a:off x="2459402" y="3420649"/>
            <a:ext cx="7273196" cy="1200329"/>
          </a:xfrm>
          <a:prstGeom prst="rect">
            <a:avLst/>
          </a:prstGeom>
          <a:noFill/>
        </p:spPr>
        <p:txBody>
          <a:bodyPr wrap="square" rtlCol="0">
            <a:spAutoFit/>
          </a:bodyPr>
          <a:lstStyle/>
          <a:p>
            <a:pPr algn="ctr"/>
            <a:r>
              <a:rPr lang="en-US" sz="3600" i="1" dirty="0">
                <a:solidFill>
                  <a:schemeClr val="accent5">
                    <a:lumMod val="75000"/>
                  </a:schemeClr>
                </a:solidFill>
              </a:rPr>
              <a:t>What is God’s expectation of the cheerful giver?</a:t>
            </a:r>
          </a:p>
        </p:txBody>
      </p:sp>
    </p:spTree>
    <p:extLst>
      <p:ext uri="{BB962C8B-B14F-4D97-AF65-F5344CB8AC3E}">
        <p14:creationId xmlns:p14="http://schemas.microsoft.com/office/powerpoint/2010/main" val="239822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07CD5F-4D5A-A2C1-1D95-574D528133F0}"/>
              </a:ext>
            </a:extLst>
          </p:cNvPr>
          <p:cNvSpPr>
            <a:spLocks noGrp="1"/>
          </p:cNvSpPr>
          <p:nvPr>
            <p:ph type="body" idx="1"/>
          </p:nvPr>
        </p:nvSpPr>
        <p:spPr/>
        <p:txBody>
          <a:bodyPr/>
          <a:lstStyle/>
          <a:p>
            <a:r>
              <a:rPr lang="en-US" dirty="0"/>
              <a:t>2 Corinthians 9:11</a:t>
            </a:r>
          </a:p>
        </p:txBody>
      </p:sp>
      <p:sp>
        <p:nvSpPr>
          <p:cNvPr id="3" name="Text Placeholder 2">
            <a:extLst>
              <a:ext uri="{FF2B5EF4-FFF2-40B4-BE49-F238E27FC236}">
                <a16:creationId xmlns:a16="http://schemas.microsoft.com/office/drawing/2014/main" id="{AFFA5395-E8AE-7F55-34D7-8D4C5E334849}"/>
              </a:ext>
            </a:extLst>
          </p:cNvPr>
          <p:cNvSpPr>
            <a:spLocks noGrp="1"/>
          </p:cNvSpPr>
          <p:nvPr>
            <p:ph type="body" sz="quarter" idx="10"/>
          </p:nvPr>
        </p:nvSpPr>
        <p:spPr/>
        <p:txBody>
          <a:bodyPr/>
          <a:lstStyle/>
          <a:p>
            <a:r>
              <a:rPr lang="en-US" dirty="0"/>
              <a:t>You will be enriched in every way to be generous in every way, which through us will produce thanksgiving to God. </a:t>
            </a:r>
          </a:p>
          <a:p>
            <a:endParaRPr lang="en-US" dirty="0"/>
          </a:p>
          <a:p>
            <a:endParaRPr lang="en-US" dirty="0"/>
          </a:p>
        </p:txBody>
      </p:sp>
      <p:sp>
        <p:nvSpPr>
          <p:cNvPr id="4" name="TextBox 3">
            <a:extLst>
              <a:ext uri="{FF2B5EF4-FFF2-40B4-BE49-F238E27FC236}">
                <a16:creationId xmlns:a16="http://schemas.microsoft.com/office/drawing/2014/main" id="{179EDB5E-1EED-2404-26A5-7A5DDF8EB991}"/>
              </a:ext>
            </a:extLst>
          </p:cNvPr>
          <p:cNvSpPr txBox="1"/>
          <p:nvPr/>
        </p:nvSpPr>
        <p:spPr>
          <a:xfrm>
            <a:off x="1904086" y="3429000"/>
            <a:ext cx="8383834" cy="1754326"/>
          </a:xfrm>
          <a:prstGeom prst="rect">
            <a:avLst/>
          </a:prstGeom>
          <a:noFill/>
        </p:spPr>
        <p:txBody>
          <a:bodyPr wrap="none" rtlCol="0">
            <a:spAutoFit/>
          </a:bodyPr>
          <a:lstStyle/>
          <a:p>
            <a:pPr algn="ctr"/>
            <a:r>
              <a:rPr lang="en-US" sz="3600" i="1" dirty="0">
                <a:solidFill>
                  <a:schemeClr val="accent5">
                    <a:lumMod val="75000"/>
                  </a:schemeClr>
                </a:solidFill>
              </a:rPr>
              <a:t>How are givers enriched? To what purpose?</a:t>
            </a:r>
          </a:p>
          <a:p>
            <a:pPr algn="ctr"/>
            <a:r>
              <a:rPr lang="en-US" sz="3600" i="1" dirty="0">
                <a:solidFill>
                  <a:schemeClr val="accent5">
                    <a:lumMod val="75000"/>
                  </a:schemeClr>
                </a:solidFill>
              </a:rPr>
              <a:t>What will be the result?</a:t>
            </a:r>
          </a:p>
          <a:p>
            <a:pPr algn="ctr"/>
            <a:endParaRPr lang="en-US" sz="3600" i="1" dirty="0">
              <a:solidFill>
                <a:schemeClr val="accent5">
                  <a:lumMod val="75000"/>
                </a:schemeClr>
              </a:solidFill>
            </a:endParaRPr>
          </a:p>
        </p:txBody>
      </p:sp>
    </p:spTree>
    <p:extLst>
      <p:ext uri="{BB962C8B-B14F-4D97-AF65-F5344CB8AC3E}">
        <p14:creationId xmlns:p14="http://schemas.microsoft.com/office/powerpoint/2010/main" val="36721293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421F-8D5D-9F30-1B54-9F14A5815B9E}"/>
              </a:ext>
            </a:extLst>
          </p:cNvPr>
          <p:cNvSpPr>
            <a:spLocks noGrp="1"/>
          </p:cNvSpPr>
          <p:nvPr>
            <p:ph type="title"/>
          </p:nvPr>
        </p:nvSpPr>
        <p:spPr/>
        <p:txBody>
          <a:bodyPr/>
          <a:lstStyle/>
          <a:p>
            <a:r>
              <a:rPr lang="en-US" dirty="0"/>
              <a:t>This Week’s Challenge No. 1</a:t>
            </a:r>
          </a:p>
        </p:txBody>
      </p:sp>
      <p:sp>
        <p:nvSpPr>
          <p:cNvPr id="3" name="Content Placeholder 2">
            <a:extLst>
              <a:ext uri="{FF2B5EF4-FFF2-40B4-BE49-F238E27FC236}">
                <a16:creationId xmlns:a16="http://schemas.microsoft.com/office/drawing/2014/main" id="{7602FB60-FDF0-F616-6353-863B1AEECA9B}"/>
              </a:ext>
            </a:extLst>
          </p:cNvPr>
          <p:cNvSpPr>
            <a:spLocks noGrp="1"/>
          </p:cNvSpPr>
          <p:nvPr>
            <p:ph idx="1"/>
          </p:nvPr>
        </p:nvSpPr>
        <p:spPr/>
        <p:txBody>
          <a:bodyPr/>
          <a:lstStyle/>
          <a:p>
            <a:r>
              <a:rPr lang="en-US" dirty="0"/>
              <a:t>Give the amount you said in the survey you could live without</a:t>
            </a:r>
          </a:p>
          <a:p>
            <a:r>
              <a:rPr lang="en-US" dirty="0"/>
              <a:t>Let’s see the impact on next week’s contribution</a:t>
            </a:r>
          </a:p>
        </p:txBody>
      </p:sp>
    </p:spTree>
    <p:extLst>
      <p:ext uri="{BB962C8B-B14F-4D97-AF65-F5344CB8AC3E}">
        <p14:creationId xmlns:p14="http://schemas.microsoft.com/office/powerpoint/2010/main" val="24910407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421F-8D5D-9F30-1B54-9F14A5815B9E}"/>
              </a:ext>
            </a:extLst>
          </p:cNvPr>
          <p:cNvSpPr>
            <a:spLocks noGrp="1"/>
          </p:cNvSpPr>
          <p:nvPr>
            <p:ph type="title"/>
          </p:nvPr>
        </p:nvSpPr>
        <p:spPr/>
        <p:txBody>
          <a:bodyPr/>
          <a:lstStyle/>
          <a:p>
            <a:r>
              <a:rPr lang="en-US" dirty="0"/>
              <a:t>This Week’s Challenge No. 2</a:t>
            </a:r>
          </a:p>
        </p:txBody>
      </p:sp>
      <p:sp>
        <p:nvSpPr>
          <p:cNvPr id="3" name="Content Placeholder 2">
            <a:extLst>
              <a:ext uri="{FF2B5EF4-FFF2-40B4-BE49-F238E27FC236}">
                <a16:creationId xmlns:a16="http://schemas.microsoft.com/office/drawing/2014/main" id="{7602FB60-FDF0-F616-6353-863B1AEECA9B}"/>
              </a:ext>
            </a:extLst>
          </p:cNvPr>
          <p:cNvSpPr>
            <a:spLocks noGrp="1"/>
          </p:cNvSpPr>
          <p:nvPr>
            <p:ph idx="1"/>
          </p:nvPr>
        </p:nvSpPr>
        <p:spPr/>
        <p:txBody>
          <a:bodyPr/>
          <a:lstStyle/>
          <a:p>
            <a:r>
              <a:rPr lang="en-US" dirty="0"/>
              <a:t>Do good </a:t>
            </a:r>
          </a:p>
          <a:p>
            <a:r>
              <a:rPr lang="en-US" dirty="0"/>
              <a:t>Be rich in good deeds</a:t>
            </a:r>
          </a:p>
          <a:p>
            <a:r>
              <a:rPr lang="en-US" dirty="0"/>
              <a:t>Be generous</a:t>
            </a:r>
          </a:p>
          <a:p>
            <a:r>
              <a:rPr lang="en-US" dirty="0"/>
              <a:t>Be willing to share.</a:t>
            </a:r>
          </a:p>
        </p:txBody>
      </p:sp>
    </p:spTree>
    <p:extLst>
      <p:ext uri="{BB962C8B-B14F-4D97-AF65-F5344CB8AC3E}">
        <p14:creationId xmlns:p14="http://schemas.microsoft.com/office/powerpoint/2010/main" val="1918987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09E749-E4FE-2B30-9F53-FD25E5F9207A}"/>
              </a:ext>
            </a:extLst>
          </p:cNvPr>
          <p:cNvPicPr>
            <a:picLocks/>
          </p:cNvPicPr>
          <p:nvPr>
            <p:custDataLst>
              <p:tags r:id="rId2"/>
            </p:custDataLst>
          </p:nvPr>
        </p:nvPicPr>
        <p:blipFill>
          <a:blip r:embed="rId7"/>
          <a:stretch>
            <a:fillRect/>
          </a:stretch>
        </p:blipFill>
        <p:spPr>
          <a:xfrm>
            <a:off x="3201670" y="508000"/>
            <a:ext cx="1219200" cy="510126"/>
          </a:xfrm>
          <a:prstGeom prst="rect">
            <a:avLst/>
          </a:prstGeom>
        </p:spPr>
      </p:pic>
      <p:pic>
        <p:nvPicPr>
          <p:cNvPr id="5" name="Picture 4">
            <a:extLst>
              <a:ext uri="{FF2B5EF4-FFF2-40B4-BE49-F238E27FC236}">
                <a16:creationId xmlns:a16="http://schemas.microsoft.com/office/drawing/2014/main" id="{8EBCF168-ABD0-9802-C5F0-0938160CEFC7}"/>
              </a:ext>
            </a:extLst>
          </p:cNvPr>
          <p:cNvPicPr>
            <a:picLocks/>
          </p:cNvPicPr>
          <p:nvPr>
            <p:custDataLst>
              <p:tags r:id="rId3"/>
            </p:custDataLst>
          </p:nvPr>
        </p:nvPicPr>
        <p:blipFill>
          <a:blip r:embed="rId8"/>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386AECAA-F752-B75A-BF5C-825187548E7C}"/>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Class 4</a:t>
            </a:r>
          </a:p>
        </p:txBody>
      </p:sp>
      <p:sp>
        <p:nvSpPr>
          <p:cNvPr id="7" name="Rectangle 6">
            <a:extLst>
              <a:ext uri="{FF2B5EF4-FFF2-40B4-BE49-F238E27FC236}">
                <a16:creationId xmlns:a16="http://schemas.microsoft.com/office/drawing/2014/main" id="{E0A6583B-7A98-F221-693E-9018E450AEF6}"/>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29505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1" nodeType="clickEffect">
                                  <p:stCondLst>
                                    <p:cond delay="0"/>
                                  </p:stCondLst>
                                  <p:childTnLst>
                                    <p:animEffect transition="out" filter="fade">
                                      <p:cBhvr>
                                        <p:cTn id="11" dur="50" tmFilter="0, 0; .2, .5; .8, .5; 1, 0"/>
                                        <p:tgtEl>
                                          <p:spTgt spid="6"/>
                                        </p:tgtEl>
                                      </p:cBhvr>
                                    </p:animEffect>
                                    <p:animScale>
                                      <p:cBhvr>
                                        <p:cTn id="12" dur="25" autoRev="1" fill="hold"/>
                                        <p:tgtEl>
                                          <p:spTgt spid="6"/>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2" nodeType="clickEffect">
                                  <p:stCondLst>
                                    <p:cond delay="0"/>
                                  </p:stCondLst>
                                  <p:childTnLst>
                                    <p:animEffect transition="out" filter="fade">
                                      <p:cBhvr>
                                        <p:cTn id="16" dur="50" tmFilter="0, 0; .2, .5; .8, .5; 1, 0"/>
                                        <p:tgtEl>
                                          <p:spTgt spid="6"/>
                                        </p:tgtEl>
                                      </p:cBhvr>
                                    </p:animEffect>
                                    <p:animScale>
                                      <p:cBhvr>
                                        <p:cTn id="17" dur="25" autoRev="1" fill="hold"/>
                                        <p:tgtEl>
                                          <p:spTgt spid="6"/>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3" nodeType="clickEffect">
                                  <p:stCondLst>
                                    <p:cond delay="0"/>
                                  </p:stCondLst>
                                  <p:childTnLst>
                                    <p:animEffect transition="out" filter="fade">
                                      <p:cBhvr>
                                        <p:cTn id="21" dur="50" tmFilter="0, 0; .2, .5; .8, .5; 1, 0"/>
                                        <p:tgtEl>
                                          <p:spTgt spid="6"/>
                                        </p:tgtEl>
                                      </p:cBhvr>
                                    </p:animEffect>
                                    <p:animScale>
                                      <p:cBhvr>
                                        <p:cTn id="22" dur="25" autoRev="1" fill="hold"/>
                                        <p:tgtEl>
                                          <p:spTgt spid="6"/>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grpId="4" nodeType="clickEffect">
                                  <p:stCondLst>
                                    <p:cond delay="0"/>
                                  </p:stCondLst>
                                  <p:childTnLst>
                                    <p:animEffect transition="out" filter="fade">
                                      <p:cBhvr>
                                        <p:cTn id="26" dur="50" tmFilter="0, 0; .2, .5; .8, .5; 1, 0"/>
                                        <p:tgtEl>
                                          <p:spTgt spid="6"/>
                                        </p:tgtEl>
                                      </p:cBhvr>
                                    </p:animEffect>
                                    <p:animScale>
                                      <p:cBhvr>
                                        <p:cTn id="2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6" grpId="3" animBg="1"/>
      <p:bldP spid="6" grpId="4"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4F6FD8-7C02-AE65-89D2-3AD9AB5BE0E0}"/>
              </a:ext>
            </a:extLst>
          </p:cNvPr>
          <p:cNvSpPr>
            <a:spLocks noGrp="1"/>
          </p:cNvSpPr>
          <p:nvPr>
            <p:ph type="body" sz="quarter" idx="10"/>
          </p:nvPr>
        </p:nvSpPr>
        <p:spPr/>
        <p:txBody>
          <a:bodyPr/>
          <a:lstStyle/>
          <a:p>
            <a:r>
              <a:rPr lang="en-US" dirty="0"/>
              <a:t>Survey results chart</a:t>
            </a:r>
          </a:p>
        </p:txBody>
      </p:sp>
    </p:spTree>
    <p:extLst>
      <p:ext uri="{BB962C8B-B14F-4D97-AF65-F5344CB8AC3E}">
        <p14:creationId xmlns:p14="http://schemas.microsoft.com/office/powerpoint/2010/main" val="1388599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10B310-57CD-32EF-BC18-F6BC8B38CCB7}"/>
              </a:ext>
            </a:extLst>
          </p:cNvPr>
          <p:cNvSpPr>
            <a:spLocks noGrp="1"/>
          </p:cNvSpPr>
          <p:nvPr>
            <p:ph type="body" idx="1"/>
          </p:nvPr>
        </p:nvSpPr>
        <p:spPr/>
        <p:txBody>
          <a:bodyPr/>
          <a:lstStyle/>
          <a:p>
            <a:r>
              <a:rPr lang="en-US" dirty="0"/>
              <a:t>Mark 10:17-22</a:t>
            </a:r>
          </a:p>
        </p:txBody>
      </p:sp>
      <p:sp>
        <p:nvSpPr>
          <p:cNvPr id="3" name="Text Placeholder 2">
            <a:extLst>
              <a:ext uri="{FF2B5EF4-FFF2-40B4-BE49-F238E27FC236}">
                <a16:creationId xmlns:a16="http://schemas.microsoft.com/office/drawing/2014/main" id="{40EFB1DB-C093-5B58-335F-BF6088B63D22}"/>
              </a:ext>
            </a:extLst>
          </p:cNvPr>
          <p:cNvSpPr>
            <a:spLocks noGrp="1"/>
          </p:cNvSpPr>
          <p:nvPr>
            <p:ph type="body" sz="quarter" idx="10"/>
          </p:nvPr>
        </p:nvSpPr>
        <p:spPr/>
        <p:txBody>
          <a:bodyPr>
            <a:normAutofit lnSpcReduction="10000"/>
          </a:bodyPr>
          <a:lstStyle/>
          <a:p>
            <a:r>
              <a:rPr lang="en-US" dirty="0"/>
              <a:t>17 And as he was setting out on his journey, a man ran up and knelt before him and asked him, “Good Teacher, what must I do to inherit eternal life?” 18 And Jesus said to him, “Why do you call me good? No one is good except God alone. 19 You know the commandments: ‘Do not murder, Do not commit adultery, Do not steal, Do not bear false witness, Do not defraud, Honor your father and mother.’”</a:t>
            </a:r>
          </a:p>
        </p:txBody>
      </p:sp>
    </p:spTree>
    <p:extLst>
      <p:ext uri="{BB962C8B-B14F-4D97-AF65-F5344CB8AC3E}">
        <p14:creationId xmlns:p14="http://schemas.microsoft.com/office/powerpoint/2010/main" val="1056552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10B310-57CD-32EF-BC18-F6BC8B38CCB7}"/>
              </a:ext>
            </a:extLst>
          </p:cNvPr>
          <p:cNvSpPr>
            <a:spLocks noGrp="1"/>
          </p:cNvSpPr>
          <p:nvPr>
            <p:ph type="body" idx="1"/>
          </p:nvPr>
        </p:nvSpPr>
        <p:spPr/>
        <p:txBody>
          <a:bodyPr/>
          <a:lstStyle/>
          <a:p>
            <a:r>
              <a:rPr lang="en-US" dirty="0"/>
              <a:t>Mark 10:17-22</a:t>
            </a:r>
          </a:p>
        </p:txBody>
      </p:sp>
      <p:sp>
        <p:nvSpPr>
          <p:cNvPr id="3" name="Text Placeholder 2">
            <a:extLst>
              <a:ext uri="{FF2B5EF4-FFF2-40B4-BE49-F238E27FC236}">
                <a16:creationId xmlns:a16="http://schemas.microsoft.com/office/drawing/2014/main" id="{40EFB1DB-C093-5B58-335F-BF6088B63D22}"/>
              </a:ext>
            </a:extLst>
          </p:cNvPr>
          <p:cNvSpPr>
            <a:spLocks noGrp="1"/>
          </p:cNvSpPr>
          <p:nvPr>
            <p:ph type="body" sz="quarter" idx="10"/>
          </p:nvPr>
        </p:nvSpPr>
        <p:spPr/>
        <p:txBody>
          <a:bodyPr>
            <a:normAutofit/>
          </a:bodyPr>
          <a:lstStyle/>
          <a:p>
            <a:r>
              <a:rPr lang="en-US" dirty="0"/>
              <a:t>20 And he said to him, “Teacher, all these I have kept from my youth.” 21 And Jesus, looking at him, loved him, and said to him, “You lack one thing: go, sell all that you have and give to the poor, and you will have treasure in heaven; and come, follow me.” 22 Disheartened by the saying, he went away sorrowful, for he had great possessions.</a:t>
            </a:r>
          </a:p>
        </p:txBody>
      </p:sp>
    </p:spTree>
    <p:extLst>
      <p:ext uri="{BB962C8B-B14F-4D97-AF65-F5344CB8AC3E}">
        <p14:creationId xmlns:p14="http://schemas.microsoft.com/office/powerpoint/2010/main" val="2373628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10B310-57CD-32EF-BC18-F6BC8B38CCB7}"/>
              </a:ext>
            </a:extLst>
          </p:cNvPr>
          <p:cNvSpPr>
            <a:spLocks noGrp="1"/>
          </p:cNvSpPr>
          <p:nvPr>
            <p:ph type="body" idx="1"/>
          </p:nvPr>
        </p:nvSpPr>
        <p:spPr/>
        <p:txBody>
          <a:bodyPr/>
          <a:lstStyle/>
          <a:p>
            <a:r>
              <a:rPr lang="en-US" dirty="0"/>
              <a:t>Mark 10:17-22</a:t>
            </a:r>
          </a:p>
        </p:txBody>
      </p:sp>
      <p:sp>
        <p:nvSpPr>
          <p:cNvPr id="3" name="Text Placeholder 2">
            <a:extLst>
              <a:ext uri="{FF2B5EF4-FFF2-40B4-BE49-F238E27FC236}">
                <a16:creationId xmlns:a16="http://schemas.microsoft.com/office/drawing/2014/main" id="{40EFB1DB-C093-5B58-335F-BF6088B63D22}"/>
              </a:ext>
            </a:extLst>
          </p:cNvPr>
          <p:cNvSpPr>
            <a:spLocks noGrp="1"/>
          </p:cNvSpPr>
          <p:nvPr>
            <p:ph type="body" sz="quarter" idx="10"/>
          </p:nvPr>
        </p:nvSpPr>
        <p:spPr/>
        <p:txBody>
          <a:bodyPr>
            <a:normAutofit/>
          </a:bodyPr>
          <a:lstStyle/>
          <a:p>
            <a:r>
              <a:rPr lang="en-US" dirty="0"/>
              <a:t>21 And Jesus, looking at him, loved him, and said to him, “You lack one thing: go, sell all that you have and give to the poor, and you will have treasure in heaven; and come, follow me.”</a:t>
            </a:r>
          </a:p>
          <a:p>
            <a:endParaRPr lang="en-US" dirty="0"/>
          </a:p>
          <a:p>
            <a:endParaRPr lang="en-US" dirty="0"/>
          </a:p>
        </p:txBody>
      </p:sp>
      <p:sp>
        <p:nvSpPr>
          <p:cNvPr id="4" name="TextBox 3">
            <a:extLst>
              <a:ext uri="{FF2B5EF4-FFF2-40B4-BE49-F238E27FC236}">
                <a16:creationId xmlns:a16="http://schemas.microsoft.com/office/drawing/2014/main" id="{F2ED19CB-7FA7-C455-6496-E8236CECF0AF}"/>
              </a:ext>
            </a:extLst>
          </p:cNvPr>
          <p:cNvSpPr txBox="1"/>
          <p:nvPr/>
        </p:nvSpPr>
        <p:spPr>
          <a:xfrm>
            <a:off x="1829114" y="3611087"/>
            <a:ext cx="8533772" cy="1754326"/>
          </a:xfrm>
          <a:prstGeom prst="rect">
            <a:avLst/>
          </a:prstGeom>
          <a:noFill/>
        </p:spPr>
        <p:txBody>
          <a:bodyPr wrap="square" rtlCol="0">
            <a:spAutoFit/>
          </a:bodyPr>
          <a:lstStyle/>
          <a:p>
            <a:pPr algn="ctr"/>
            <a:r>
              <a:rPr lang="en-US" sz="3600" i="1" dirty="0">
                <a:solidFill>
                  <a:schemeClr val="accent5">
                    <a:lumMod val="75000"/>
                  </a:schemeClr>
                </a:solidFill>
              </a:rPr>
              <a:t>What would it have meant for him to sell all and give it to the poor?</a:t>
            </a:r>
          </a:p>
          <a:p>
            <a:pPr algn="ctr"/>
            <a:endParaRPr lang="en-US" sz="3600" dirty="0"/>
          </a:p>
        </p:txBody>
      </p:sp>
    </p:spTree>
    <p:extLst>
      <p:ext uri="{BB962C8B-B14F-4D97-AF65-F5344CB8AC3E}">
        <p14:creationId xmlns:p14="http://schemas.microsoft.com/office/powerpoint/2010/main" val="271232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5342AF-B555-BE8D-5369-3C0BFA1BF0E4}"/>
              </a:ext>
            </a:extLst>
          </p:cNvPr>
          <p:cNvSpPr>
            <a:spLocks noGrp="1"/>
          </p:cNvSpPr>
          <p:nvPr>
            <p:ph type="body" sz="quarter" idx="10"/>
          </p:nvPr>
        </p:nvSpPr>
        <p:spPr/>
        <p:txBody>
          <a:bodyPr/>
          <a:lstStyle/>
          <a:p>
            <a:r>
              <a:rPr lang="en-US" dirty="0"/>
              <a:t>Could </a:t>
            </a:r>
            <a:r>
              <a:rPr lang="en-US" i="1" dirty="0"/>
              <a:t>you</a:t>
            </a:r>
            <a:r>
              <a:rPr lang="en-US" dirty="0"/>
              <a:t> sell all you have </a:t>
            </a:r>
          </a:p>
          <a:p>
            <a:r>
              <a:rPr lang="en-US" dirty="0"/>
              <a:t>and give it to the poor?</a:t>
            </a:r>
          </a:p>
        </p:txBody>
      </p:sp>
    </p:spTree>
    <p:extLst>
      <p:ext uri="{BB962C8B-B14F-4D97-AF65-F5344CB8AC3E}">
        <p14:creationId xmlns:p14="http://schemas.microsoft.com/office/powerpoint/2010/main" val="2988775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84E2B8-388A-5D0C-8D2F-43C885AE8078}"/>
              </a:ext>
            </a:extLst>
          </p:cNvPr>
          <p:cNvSpPr>
            <a:spLocks noGrp="1"/>
          </p:cNvSpPr>
          <p:nvPr>
            <p:ph type="body" idx="1"/>
          </p:nvPr>
        </p:nvSpPr>
        <p:spPr/>
        <p:txBody>
          <a:bodyPr/>
          <a:lstStyle/>
          <a:p>
            <a:r>
              <a:rPr lang="en-US" dirty="0"/>
              <a:t>Mark 10:29</a:t>
            </a:r>
          </a:p>
        </p:txBody>
      </p:sp>
      <p:sp>
        <p:nvSpPr>
          <p:cNvPr id="3" name="Text Placeholder 2">
            <a:extLst>
              <a:ext uri="{FF2B5EF4-FFF2-40B4-BE49-F238E27FC236}">
                <a16:creationId xmlns:a16="http://schemas.microsoft.com/office/drawing/2014/main" id="{B555CBAE-1A00-88E9-E57E-4A1FF8E78605}"/>
              </a:ext>
            </a:extLst>
          </p:cNvPr>
          <p:cNvSpPr>
            <a:spLocks noGrp="1"/>
          </p:cNvSpPr>
          <p:nvPr>
            <p:ph type="body" sz="quarter" idx="10"/>
          </p:nvPr>
        </p:nvSpPr>
        <p:spPr/>
        <p:txBody>
          <a:bodyPr>
            <a:normAutofit/>
          </a:bodyPr>
          <a:lstStyle/>
          <a:p>
            <a:r>
              <a:rPr lang="en-US" dirty="0"/>
              <a:t>29And everyone who has left houses or brothers or sisters or father or mother or children or lands, for my name’s sake, will receive a hundredfold and will inherit eternal life.</a:t>
            </a:r>
          </a:p>
          <a:p>
            <a:endParaRPr lang="en-US" dirty="0"/>
          </a:p>
          <a:p>
            <a:endParaRPr lang="en-US" dirty="0"/>
          </a:p>
        </p:txBody>
      </p:sp>
      <p:sp>
        <p:nvSpPr>
          <p:cNvPr id="5" name="TextBox 4">
            <a:extLst>
              <a:ext uri="{FF2B5EF4-FFF2-40B4-BE49-F238E27FC236}">
                <a16:creationId xmlns:a16="http://schemas.microsoft.com/office/drawing/2014/main" id="{85A806EF-23FD-F8E1-149A-093F15A8DC91}"/>
              </a:ext>
            </a:extLst>
          </p:cNvPr>
          <p:cNvSpPr txBox="1"/>
          <p:nvPr/>
        </p:nvSpPr>
        <p:spPr>
          <a:xfrm>
            <a:off x="2061210" y="3429000"/>
            <a:ext cx="8069580" cy="1200329"/>
          </a:xfrm>
          <a:prstGeom prst="rect">
            <a:avLst/>
          </a:prstGeom>
          <a:noFill/>
        </p:spPr>
        <p:txBody>
          <a:bodyPr wrap="square">
            <a:spAutoFit/>
          </a:bodyPr>
          <a:lstStyle/>
          <a:p>
            <a:pPr algn="ctr"/>
            <a:r>
              <a:rPr lang="en-US" sz="3600" i="1" dirty="0">
                <a:solidFill>
                  <a:schemeClr val="accent5">
                    <a:lumMod val="75000"/>
                  </a:schemeClr>
                </a:solidFill>
              </a:rPr>
              <a:t>How will someone receive a hundredfold if they forsake all to follow Jesus?</a:t>
            </a:r>
          </a:p>
        </p:txBody>
      </p:sp>
    </p:spTree>
    <p:extLst>
      <p:ext uri="{BB962C8B-B14F-4D97-AF65-F5344CB8AC3E}">
        <p14:creationId xmlns:p14="http://schemas.microsoft.com/office/powerpoint/2010/main" val="356223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BD7617-7A35-98C2-9AC9-247E1AA840B4}"/>
              </a:ext>
            </a:extLst>
          </p:cNvPr>
          <p:cNvSpPr>
            <a:spLocks noGrp="1"/>
          </p:cNvSpPr>
          <p:nvPr>
            <p:ph type="body" idx="1"/>
          </p:nvPr>
        </p:nvSpPr>
        <p:spPr/>
        <p:txBody>
          <a:bodyPr/>
          <a:lstStyle/>
          <a:p>
            <a:r>
              <a:rPr lang="en-US" dirty="0"/>
              <a:t>2 Corinthians 8:1-4</a:t>
            </a:r>
          </a:p>
        </p:txBody>
      </p:sp>
      <p:sp>
        <p:nvSpPr>
          <p:cNvPr id="3" name="Text Placeholder 2">
            <a:extLst>
              <a:ext uri="{FF2B5EF4-FFF2-40B4-BE49-F238E27FC236}">
                <a16:creationId xmlns:a16="http://schemas.microsoft.com/office/drawing/2014/main" id="{F2F07A7E-B7EC-87DA-509F-EFFC852FF75D}"/>
              </a:ext>
            </a:extLst>
          </p:cNvPr>
          <p:cNvSpPr>
            <a:spLocks noGrp="1"/>
          </p:cNvSpPr>
          <p:nvPr>
            <p:ph type="body" sz="quarter" idx="10"/>
          </p:nvPr>
        </p:nvSpPr>
        <p:spPr/>
        <p:txBody>
          <a:bodyPr>
            <a:normAutofit lnSpcReduction="10000"/>
          </a:bodyPr>
          <a:lstStyle/>
          <a:p>
            <a:r>
              <a:rPr lang="en-US" dirty="0"/>
              <a:t>1 We want you to know, brothers, about the grace of God that has been given among the churches of Macedonia, 2 for in a severe test of affliction, their abundance of joy and their extreme poverty have overflowed in a wealth of generosity on their part. 3 For they gave according to their means, as I can testify, and beyond their means, of their own accord, 4 begging us earnestly for the favor of taking part in the relief of the saints—</a:t>
            </a:r>
          </a:p>
        </p:txBody>
      </p:sp>
      <p:sp>
        <p:nvSpPr>
          <p:cNvPr id="4" name="TextBox 3">
            <a:extLst>
              <a:ext uri="{FF2B5EF4-FFF2-40B4-BE49-F238E27FC236}">
                <a16:creationId xmlns:a16="http://schemas.microsoft.com/office/drawing/2014/main" id="{E967180C-4F46-5D35-A9BE-D735263B0A3C}"/>
              </a:ext>
            </a:extLst>
          </p:cNvPr>
          <p:cNvSpPr txBox="1"/>
          <p:nvPr/>
        </p:nvSpPr>
        <p:spPr>
          <a:xfrm>
            <a:off x="4259690" y="1433903"/>
            <a:ext cx="6505627" cy="707886"/>
          </a:xfrm>
          <a:prstGeom prst="rect">
            <a:avLst/>
          </a:prstGeom>
          <a:noFill/>
        </p:spPr>
        <p:txBody>
          <a:bodyPr wrap="none" rtlCol="0">
            <a:spAutoFit/>
          </a:bodyPr>
          <a:lstStyle/>
          <a:p>
            <a:r>
              <a:rPr lang="en-US" sz="4000" dirty="0">
                <a:latin typeface="Times New Roman" panose="02020603050405020304" pitchFamily="18" charset="0"/>
                <a:cs typeface="Times New Roman" panose="02020603050405020304" pitchFamily="18" charset="0"/>
              </a:rPr>
              <a:t>for in a severe test of affliction</a:t>
            </a:r>
          </a:p>
        </p:txBody>
      </p:sp>
      <p:sp>
        <p:nvSpPr>
          <p:cNvPr id="5" name="TextBox 4">
            <a:extLst>
              <a:ext uri="{FF2B5EF4-FFF2-40B4-BE49-F238E27FC236}">
                <a16:creationId xmlns:a16="http://schemas.microsoft.com/office/drawing/2014/main" id="{75582436-5F99-3BA3-DEC1-74A109A5C793}"/>
              </a:ext>
            </a:extLst>
          </p:cNvPr>
          <p:cNvSpPr txBox="1"/>
          <p:nvPr/>
        </p:nvSpPr>
        <p:spPr>
          <a:xfrm>
            <a:off x="1044553" y="1922902"/>
            <a:ext cx="4786888" cy="707886"/>
          </a:xfrm>
          <a:prstGeom prst="rect">
            <a:avLst/>
          </a:prstGeom>
          <a:noFill/>
        </p:spPr>
        <p:txBody>
          <a:bodyPr wrap="none" rtlCol="0">
            <a:spAutoFit/>
          </a:bodyPr>
          <a:lstStyle/>
          <a:p>
            <a:r>
              <a:rPr lang="en-US" sz="4000" dirty="0">
                <a:latin typeface="Times New Roman" panose="02020603050405020304" pitchFamily="18" charset="0"/>
                <a:cs typeface="Times New Roman" panose="02020603050405020304" pitchFamily="18" charset="0"/>
              </a:rPr>
              <a:t>their abundance of joy</a:t>
            </a:r>
          </a:p>
        </p:txBody>
      </p:sp>
      <p:sp>
        <p:nvSpPr>
          <p:cNvPr id="6" name="TextBox 5">
            <a:extLst>
              <a:ext uri="{FF2B5EF4-FFF2-40B4-BE49-F238E27FC236}">
                <a16:creationId xmlns:a16="http://schemas.microsoft.com/office/drawing/2014/main" id="{60B56CA5-97F8-6883-9928-6E939C2E373F}"/>
              </a:ext>
            </a:extLst>
          </p:cNvPr>
          <p:cNvSpPr txBox="1"/>
          <p:nvPr/>
        </p:nvSpPr>
        <p:spPr>
          <a:xfrm>
            <a:off x="6590388" y="1921655"/>
            <a:ext cx="4602542" cy="707886"/>
          </a:xfrm>
          <a:prstGeom prst="rect">
            <a:avLst/>
          </a:prstGeom>
          <a:noFill/>
        </p:spPr>
        <p:txBody>
          <a:bodyPr wrap="none" rtlCol="0">
            <a:spAutoFit/>
          </a:bodyPr>
          <a:lstStyle/>
          <a:p>
            <a:r>
              <a:rPr lang="en-US" sz="4000" dirty="0">
                <a:latin typeface="Times New Roman" panose="02020603050405020304" pitchFamily="18" charset="0"/>
                <a:cs typeface="Times New Roman" panose="02020603050405020304" pitchFamily="18" charset="0"/>
              </a:rPr>
              <a:t>their extreme poverty</a:t>
            </a:r>
          </a:p>
        </p:txBody>
      </p:sp>
      <p:sp>
        <p:nvSpPr>
          <p:cNvPr id="7" name="TextBox 6">
            <a:extLst>
              <a:ext uri="{FF2B5EF4-FFF2-40B4-BE49-F238E27FC236}">
                <a16:creationId xmlns:a16="http://schemas.microsoft.com/office/drawing/2014/main" id="{64B96297-BC04-B5BA-3431-F209BBCDB644}"/>
              </a:ext>
            </a:extLst>
          </p:cNvPr>
          <p:cNvSpPr txBox="1"/>
          <p:nvPr/>
        </p:nvSpPr>
        <p:spPr>
          <a:xfrm>
            <a:off x="4932920" y="2409522"/>
            <a:ext cx="4730782" cy="707886"/>
          </a:xfrm>
          <a:prstGeom prst="rect">
            <a:avLst/>
          </a:prstGeom>
          <a:noFill/>
        </p:spPr>
        <p:txBody>
          <a:bodyPr wrap="none" rtlCol="0">
            <a:spAutoFit/>
          </a:bodyPr>
          <a:lstStyle/>
          <a:p>
            <a:r>
              <a:rPr lang="en-US" sz="4000" dirty="0">
                <a:latin typeface="Times New Roman" panose="02020603050405020304" pitchFamily="18" charset="0"/>
                <a:cs typeface="Times New Roman" panose="02020603050405020304" pitchFamily="18" charset="0"/>
              </a:rPr>
              <a:t>a wealth of generosity</a:t>
            </a:r>
          </a:p>
        </p:txBody>
      </p:sp>
    </p:spTree>
    <p:extLst>
      <p:ext uri="{BB962C8B-B14F-4D97-AF65-F5344CB8AC3E}">
        <p14:creationId xmlns:p14="http://schemas.microsoft.com/office/powerpoint/2010/main" val="10056780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6.0.4110"/>
  <p:tag name="SLIDO_PRESENTATION_ID" val="00000000-0000-0000-0000-000000000000"/>
  <p:tag name="SLIDO_EVENT_UUID" val="cd9b567a-7ac1-450e-9c4b-ed74fb81b417"/>
  <p:tag name="SLIDO_EVENT_SECTION_UUID" val="4cf84e91-ee53-415f-bfc6-627c1f91635a"/>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2ODUyODI2MTR9"/>
  <p:tag name="SLIDO_TYPE" val="SlidoPoll"/>
  <p:tag name="SLIDO_POLL_UUID" val="4b414201-c5aa-4244-80f4-f9088a85f59a"/>
  <p:tag name="SLIDO_TIMELINE" val="W3sic2NyZWVuIjoiU3VydmV5SW50cm8iLCJzaG93UmVzdWx0cyI6ZmFsc2UsInNob3dDb3JyZWN0QW5zd2VycyI6ZmFsc2UsInZvdGluZ0xvY2tlZCI6ZmFsc2V9LHsicG9sbFF1ZXN0aW9uVXVpZCI6ImYxY2ZlMDRlLTBjMDctNDcwNy05OGViLTI4YjNmMjc3ZjU3ZiIsInNob3dSZXN1bHRzIjp0cnVlLCJzaG93Q29ycmVjdEFuc3dlcnMiOmZhbHNlLCJ2b3RpbmdMb2NrZWQiOmZhbHNlfSx7InBvbGxRdWVzdGlvblV1aWQiOiI1NTQ1YWZkZi03YjdjLTQ0ODYtOTdlYi0wYjBhYTdhYzMyZjAiLCJzaG93UmVzdWx0cyI6dHJ1ZSwic2hvd0NvcnJlY3RBbnN3ZXJzIjpmYWxzZSwidm90aW5nTG9ja2VkIjpmYWxzZX0seyJwb2xsUXVlc3Rpb25VdWlkIjoiZTljYzlkZWQtYTc1Ni00NjQ2LWE5NmEtMDE4MDQ0ZDE4MDRkIiwic2hvd1Jlc3VsdHMiOnRydWUsInNob3dDb3JyZWN0QW5zd2VycyI6ZmFsc2UsInZvdGluZ0xvY2tlZCI6ZmFsc2V9LHsicG9sbFF1ZXN0aW9uVXVpZCI6IjE0NWU4NzRmLWQ0MTUtNGZhNS05MTQ1LTQwODY0YjViYTE1MyIsInNob3dSZXN1bHRzIjp0cnVlLCJzaG93Q29ycmVjdEFuc3dlcnMiOmZhbHNlLCJ2b3RpbmdMb2NrZWQiOmZhbHNlfSx7InBvbGxRdWVzdGlvblV1aWQiOiI2ZTM4MjJjMC0wYjEyLTQ3NDMtYTg5OC0wZGMzMWFiNDE2ZDUiLCJzaG93UmVzdWx0cyI6dHJ1ZSwic2hvd0NvcnJlY3RBbnN3ZXJzIjpmYWxzZSwidm90aW5nTG9ja2VkIjpmYWxzZX1d"/>
</p:tagLst>
</file>

<file path=ppt/tags/tag3.xml><?xml version="1.0" encoding="utf-8"?>
<p:tagLst xmlns:a="http://schemas.openxmlformats.org/drawingml/2006/main" xmlns:r="http://schemas.openxmlformats.org/officeDocument/2006/relationships" xmlns:p="http://schemas.openxmlformats.org/presentationml/2006/main">
  <p:tag name="SLIDO_ELEMENT" val="logo"/>
</p:tagLst>
</file>

<file path=ppt/tags/tag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Survey"/>
</p:tagLst>
</file>

<file path=ppt/tags/tag5.xml><?xml version="1.0" encoding="utf-8"?>
<p:tagLst xmlns:a="http://schemas.openxmlformats.org/drawingml/2006/main" xmlns:r="http://schemas.openxmlformats.org/officeDocument/2006/relationships" xmlns:p="http://schemas.openxmlformats.org/presentationml/2006/main">
  <p:tag name="SLIDO_ELEMENT" val="title"/>
</p:tagLst>
</file>

<file path=ppt/tags/tag6.xml><?xml version="1.0" encoding="utf-8"?>
<p:tagLst xmlns:a="http://schemas.openxmlformats.org/drawingml/2006/main" xmlns:r="http://schemas.openxmlformats.org/officeDocument/2006/relationships" xmlns:p="http://schemas.openxmlformats.org/presentationml/2006/main">
  <p:tag name="SLIDO_ELEMENT" val="footer"/>
</p:tagLst>
</file>

<file path=ppt/theme/theme1.xml><?xml version="1.0" encoding="utf-8"?>
<a:theme xmlns:a="http://schemas.openxmlformats.org/drawingml/2006/main" name="Good Works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ood Works Theme" id="{9810ED06-7C11-654A-BBD5-EEC55444FC5F}" vid="{9748E2E1-1141-5D4A-A97F-2BD92023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Good Works Theme</Template>
  <TotalTime>12314</TotalTime>
  <Words>1472</Words>
  <Application>Microsoft Office PowerPoint</Application>
  <PresentationFormat>Widescreen</PresentationFormat>
  <Paragraphs>128</Paragraphs>
  <Slides>35</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Times New Roman</vt:lpstr>
      <vt:lpstr>Good Works Theme</vt:lpstr>
      <vt:lpstr>PowerPoint Presentation</vt:lpstr>
      <vt:lpstr>Money Matters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Week’s Challenge No. 1</vt:lpstr>
      <vt:lpstr>This Week’s Challenge No. 2</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Money Matters</dc:title>
  <dc:creator>Mark Ogles</dc:creator>
  <cp:lastModifiedBy>AU Church</cp:lastModifiedBy>
  <cp:revision>65</cp:revision>
  <dcterms:created xsi:type="dcterms:W3CDTF">2023-04-26T20:12:33Z</dcterms:created>
  <dcterms:modified xsi:type="dcterms:W3CDTF">2023-05-28T15:15:24Z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1.6.0.4110</vt:lpwstr>
  </property>
</Properties>
</file>