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1" r:id="rId7"/>
    <p:sldId id="263" r:id="rId8"/>
    <p:sldId id="264" r:id="rId9"/>
    <p:sldId id="265" r:id="rId10"/>
    <p:sldId id="266" r:id="rId11"/>
    <p:sldId id="267"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8B92D-3719-4BC6-85B9-123E20AE94E0}" v="460" dt="2023-05-21T01:38:38.2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96" y="8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 H" userId="7863155b6774aad0" providerId="LiveId" clId="{BC465196-C17E-4C4B-B742-33FF20E4F997}"/>
    <pc:docChg chg="undo custSel addSld delSld modSld sldOrd modMainMaster">
      <pc:chgData name="R H" userId="7863155b6774aad0" providerId="LiveId" clId="{BC465196-C17E-4C4B-B742-33FF20E4F997}" dt="2023-04-22T22:57:58.838" v="999"/>
      <pc:docMkLst>
        <pc:docMk/>
      </pc:docMkLst>
      <pc:sldChg chg="delSp modSp new mod modTransition setBg">
        <pc:chgData name="R H" userId="7863155b6774aad0" providerId="LiveId" clId="{BC465196-C17E-4C4B-B742-33FF20E4F997}" dt="2023-04-22T22:20:00.745" v="235"/>
        <pc:sldMkLst>
          <pc:docMk/>
          <pc:sldMk cId="2154201657" sldId="256"/>
        </pc:sldMkLst>
        <pc:spChg chg="del mod">
          <ac:chgData name="R H" userId="7863155b6774aad0" providerId="LiveId" clId="{BC465196-C17E-4C4B-B742-33FF20E4F997}" dt="2023-04-22T21:59:39.289" v="2" actId="478"/>
          <ac:spMkLst>
            <pc:docMk/>
            <pc:sldMk cId="2154201657" sldId="256"/>
            <ac:spMk id="2" creationId="{7CAB3A86-85EE-4D0D-F269-3D9C9D8A4C16}"/>
          </ac:spMkLst>
        </pc:spChg>
        <pc:spChg chg="del mod">
          <ac:chgData name="R H" userId="7863155b6774aad0" providerId="LiveId" clId="{BC465196-C17E-4C4B-B742-33FF20E4F997}" dt="2023-04-22T21:59:39.289" v="2" actId="478"/>
          <ac:spMkLst>
            <pc:docMk/>
            <pc:sldMk cId="2154201657" sldId="256"/>
            <ac:spMk id="3" creationId="{5F47A178-B4B2-5573-7351-91FAF0633673}"/>
          </ac:spMkLst>
        </pc:spChg>
      </pc:sldChg>
      <pc:sldChg chg="addSp delSp modSp add mod modTransition modAnim">
        <pc:chgData name="R H" userId="7863155b6774aad0" providerId="LiveId" clId="{BC465196-C17E-4C4B-B742-33FF20E4F997}" dt="2023-04-22T22:24:04.324" v="276"/>
        <pc:sldMkLst>
          <pc:docMk/>
          <pc:sldMk cId="2544668802" sldId="257"/>
        </pc:sldMkLst>
        <pc:spChg chg="add del mod">
          <ac:chgData name="R H" userId="7863155b6774aad0" providerId="LiveId" clId="{BC465196-C17E-4C4B-B742-33FF20E4F997}" dt="2023-04-22T22:06:37.284" v="60" actId="478"/>
          <ac:spMkLst>
            <pc:docMk/>
            <pc:sldMk cId="2544668802" sldId="257"/>
            <ac:spMk id="2" creationId="{93D93C3E-41D6-9886-52A2-EC7CB5CF6FF5}"/>
          </ac:spMkLst>
        </pc:spChg>
        <pc:spChg chg="add del mod">
          <ac:chgData name="R H" userId="7863155b6774aad0" providerId="LiveId" clId="{BC465196-C17E-4C4B-B742-33FF20E4F997}" dt="2023-04-22T22:06:37.284" v="60" actId="478"/>
          <ac:spMkLst>
            <pc:docMk/>
            <pc:sldMk cId="2544668802" sldId="257"/>
            <ac:spMk id="3" creationId="{8947CD34-E881-D5D2-1E40-875CE33672F2}"/>
          </ac:spMkLst>
        </pc:spChg>
        <pc:spChg chg="add del mod">
          <ac:chgData name="R H" userId="7863155b6774aad0" providerId="LiveId" clId="{BC465196-C17E-4C4B-B742-33FF20E4F997}" dt="2023-04-22T22:06:37.284" v="60" actId="478"/>
          <ac:spMkLst>
            <pc:docMk/>
            <pc:sldMk cId="2544668802" sldId="257"/>
            <ac:spMk id="4" creationId="{13BE1C2D-9BFD-BA52-680B-A9497D8621D2}"/>
          </ac:spMkLst>
        </pc:spChg>
        <pc:spChg chg="add del mod">
          <ac:chgData name="R H" userId="7863155b6774aad0" providerId="LiveId" clId="{BC465196-C17E-4C4B-B742-33FF20E4F997}" dt="2023-04-22T22:06:37.284" v="60" actId="478"/>
          <ac:spMkLst>
            <pc:docMk/>
            <pc:sldMk cId="2544668802" sldId="257"/>
            <ac:spMk id="5" creationId="{FDB0DB1C-D2A7-D7A4-8712-EE68ECC931DE}"/>
          </ac:spMkLst>
        </pc:spChg>
        <pc:spChg chg="add del mod">
          <ac:chgData name="R H" userId="7863155b6774aad0" providerId="LiveId" clId="{BC465196-C17E-4C4B-B742-33FF20E4F997}" dt="2023-04-22T22:06:37.284" v="60" actId="478"/>
          <ac:spMkLst>
            <pc:docMk/>
            <pc:sldMk cId="2544668802" sldId="257"/>
            <ac:spMk id="6" creationId="{27830E41-FF30-E183-6CBA-A35565D1FE44}"/>
          </ac:spMkLst>
        </pc:spChg>
        <pc:spChg chg="add mod">
          <ac:chgData name="R H" userId="7863155b6774aad0" providerId="LiveId" clId="{BC465196-C17E-4C4B-B742-33FF20E4F997}" dt="2023-04-22T22:13:28.921" v="227" actId="14100"/>
          <ac:spMkLst>
            <pc:docMk/>
            <pc:sldMk cId="2544668802" sldId="257"/>
            <ac:spMk id="7" creationId="{F97F31F8-BD02-CA10-E45A-E760A762AC89}"/>
          </ac:spMkLst>
        </pc:spChg>
        <pc:spChg chg="add mod">
          <ac:chgData name="R H" userId="7863155b6774aad0" providerId="LiveId" clId="{BC465196-C17E-4C4B-B742-33FF20E4F997}" dt="2023-04-22T22:13:43.408" v="228" actId="14100"/>
          <ac:spMkLst>
            <pc:docMk/>
            <pc:sldMk cId="2544668802" sldId="257"/>
            <ac:spMk id="8" creationId="{E6AF3E40-C150-2AFD-34C4-86735452D06F}"/>
          </ac:spMkLst>
        </pc:spChg>
        <pc:spChg chg="add mod">
          <ac:chgData name="R H" userId="7863155b6774aad0" providerId="LiveId" clId="{BC465196-C17E-4C4B-B742-33FF20E4F997}" dt="2023-04-22T22:22:45.074" v="255" actId="1076"/>
          <ac:spMkLst>
            <pc:docMk/>
            <pc:sldMk cId="2544668802" sldId="257"/>
            <ac:spMk id="10" creationId="{ABB3EE4B-0ACD-1A53-DE62-FD7AE2DBC4DF}"/>
          </ac:spMkLst>
        </pc:spChg>
        <pc:spChg chg="add del mod">
          <ac:chgData name="R H" userId="7863155b6774aad0" providerId="LiveId" clId="{BC465196-C17E-4C4B-B742-33FF20E4F997}" dt="2023-04-22T22:07:04.088" v="65" actId="478"/>
          <ac:spMkLst>
            <pc:docMk/>
            <pc:sldMk cId="2544668802" sldId="257"/>
            <ac:spMk id="11" creationId="{A442196F-EC17-6974-CC2D-1274A41A46C5}"/>
          </ac:spMkLst>
        </pc:spChg>
        <pc:spChg chg="add del mod">
          <ac:chgData name="R H" userId="7863155b6774aad0" providerId="LiveId" clId="{BC465196-C17E-4C4B-B742-33FF20E4F997}" dt="2023-04-22T22:07:04.088" v="65" actId="478"/>
          <ac:spMkLst>
            <pc:docMk/>
            <pc:sldMk cId="2544668802" sldId="257"/>
            <ac:spMk id="12" creationId="{B3E9F489-39A7-9FD4-515E-DD4CC26659D3}"/>
          </ac:spMkLst>
        </pc:spChg>
        <pc:spChg chg="add del mod">
          <ac:chgData name="R H" userId="7863155b6774aad0" providerId="LiveId" clId="{BC465196-C17E-4C4B-B742-33FF20E4F997}" dt="2023-04-22T22:07:04.088" v="65" actId="478"/>
          <ac:spMkLst>
            <pc:docMk/>
            <pc:sldMk cId="2544668802" sldId="257"/>
            <ac:spMk id="13" creationId="{29A4ECE7-5B85-ED47-7BB8-A61C48596202}"/>
          </ac:spMkLst>
        </pc:spChg>
        <pc:spChg chg="add del mod">
          <ac:chgData name="R H" userId="7863155b6774aad0" providerId="LiveId" clId="{BC465196-C17E-4C4B-B742-33FF20E4F997}" dt="2023-04-22T22:07:04.088" v="65" actId="478"/>
          <ac:spMkLst>
            <pc:docMk/>
            <pc:sldMk cId="2544668802" sldId="257"/>
            <ac:spMk id="14" creationId="{E014AFB3-BD97-2335-29F3-7CBD3C544E08}"/>
          </ac:spMkLst>
        </pc:spChg>
        <pc:spChg chg="add del mod">
          <ac:chgData name="R H" userId="7863155b6774aad0" providerId="LiveId" clId="{BC465196-C17E-4C4B-B742-33FF20E4F997}" dt="2023-04-22T22:06:49.834" v="62" actId="478"/>
          <ac:spMkLst>
            <pc:docMk/>
            <pc:sldMk cId="2544668802" sldId="257"/>
            <ac:spMk id="20" creationId="{090D7284-29BC-51E2-1DC6-0311DED15D1F}"/>
          </ac:spMkLst>
        </pc:spChg>
        <pc:spChg chg="add del mod">
          <ac:chgData name="R H" userId="7863155b6774aad0" providerId="LiveId" clId="{BC465196-C17E-4C4B-B742-33FF20E4F997}" dt="2023-04-22T22:06:49.834" v="62" actId="478"/>
          <ac:spMkLst>
            <pc:docMk/>
            <pc:sldMk cId="2544668802" sldId="257"/>
            <ac:spMk id="21" creationId="{1ED6F3BE-8BA2-0119-31B8-5CEA484ADC3A}"/>
          </ac:spMkLst>
        </pc:spChg>
        <pc:spChg chg="add del mod">
          <ac:chgData name="R H" userId="7863155b6774aad0" providerId="LiveId" clId="{BC465196-C17E-4C4B-B742-33FF20E4F997}" dt="2023-04-22T22:06:49.834" v="62" actId="478"/>
          <ac:spMkLst>
            <pc:docMk/>
            <pc:sldMk cId="2544668802" sldId="257"/>
            <ac:spMk id="22" creationId="{8834120E-CAF7-409E-C713-659F6178ED43}"/>
          </ac:spMkLst>
        </pc:spChg>
        <pc:spChg chg="add del mod">
          <ac:chgData name="R H" userId="7863155b6774aad0" providerId="LiveId" clId="{BC465196-C17E-4C4B-B742-33FF20E4F997}" dt="2023-04-22T22:06:49.834" v="62" actId="478"/>
          <ac:spMkLst>
            <pc:docMk/>
            <pc:sldMk cId="2544668802" sldId="257"/>
            <ac:spMk id="23" creationId="{5F3D96E1-72C8-5119-E95C-3B6E963C24D5}"/>
          </ac:spMkLst>
        </pc:spChg>
        <pc:spChg chg="add del mod">
          <ac:chgData name="R H" userId="7863155b6774aad0" providerId="LiveId" clId="{BC465196-C17E-4C4B-B742-33FF20E4F997}" dt="2023-04-22T22:06:49.834" v="62" actId="478"/>
          <ac:spMkLst>
            <pc:docMk/>
            <pc:sldMk cId="2544668802" sldId="257"/>
            <ac:spMk id="24" creationId="{52F3742D-A808-974A-35D1-631FBCC18AA6}"/>
          </ac:spMkLst>
        </pc:spChg>
        <pc:spChg chg="add mod">
          <ac:chgData name="R H" userId="7863155b6774aad0" providerId="LiveId" clId="{BC465196-C17E-4C4B-B742-33FF20E4F997}" dt="2023-04-22T22:22:32.001" v="253" actId="255"/>
          <ac:spMkLst>
            <pc:docMk/>
            <pc:sldMk cId="2544668802" sldId="257"/>
            <ac:spMk id="25" creationId="{0DD6F66B-7AA9-4CAA-D25C-5B98394F6D9F}"/>
          </ac:spMkLst>
        </pc:spChg>
        <pc:spChg chg="add del mod">
          <ac:chgData name="R H" userId="7863155b6774aad0" providerId="LiveId" clId="{BC465196-C17E-4C4B-B742-33FF20E4F997}" dt="2023-04-22T22:07:38.885" v="74" actId="478"/>
          <ac:spMkLst>
            <pc:docMk/>
            <pc:sldMk cId="2544668802" sldId="257"/>
            <ac:spMk id="26" creationId="{A49FCB54-B927-9A31-CAEC-6C946EB8AA81}"/>
          </ac:spMkLst>
        </pc:spChg>
        <pc:spChg chg="add del mod">
          <ac:chgData name="R H" userId="7863155b6774aad0" providerId="LiveId" clId="{BC465196-C17E-4C4B-B742-33FF20E4F997}" dt="2023-04-22T22:07:38.885" v="74" actId="478"/>
          <ac:spMkLst>
            <pc:docMk/>
            <pc:sldMk cId="2544668802" sldId="257"/>
            <ac:spMk id="27" creationId="{F548AD18-6CA4-C5A6-384A-A1EEEC518EC5}"/>
          </ac:spMkLst>
        </pc:spChg>
        <pc:spChg chg="add del mod">
          <ac:chgData name="R H" userId="7863155b6774aad0" providerId="LiveId" clId="{BC465196-C17E-4C4B-B742-33FF20E4F997}" dt="2023-04-22T22:07:38.885" v="74" actId="478"/>
          <ac:spMkLst>
            <pc:docMk/>
            <pc:sldMk cId="2544668802" sldId="257"/>
            <ac:spMk id="28" creationId="{96CC8439-6008-B574-D3BB-80195EC29C67}"/>
          </ac:spMkLst>
        </pc:spChg>
        <pc:spChg chg="add del mod">
          <ac:chgData name="R H" userId="7863155b6774aad0" providerId="LiveId" clId="{BC465196-C17E-4C4B-B742-33FF20E4F997}" dt="2023-04-22T22:07:41.475" v="75" actId="478"/>
          <ac:spMkLst>
            <pc:docMk/>
            <pc:sldMk cId="2544668802" sldId="257"/>
            <ac:spMk id="29" creationId="{E6352F42-8A64-8F2A-50A9-8D7E685EFC2D}"/>
          </ac:spMkLst>
        </pc:spChg>
        <pc:spChg chg="add mod">
          <ac:chgData name="R H" userId="7863155b6774aad0" providerId="LiveId" clId="{BC465196-C17E-4C4B-B742-33FF20E4F997}" dt="2023-04-22T22:20:12.318" v="236" actId="115"/>
          <ac:spMkLst>
            <pc:docMk/>
            <pc:sldMk cId="2544668802" sldId="257"/>
            <ac:spMk id="35" creationId="{CCCCDB35-01D3-A45A-525E-E1C48DEFCB3D}"/>
          </ac:spMkLst>
        </pc:spChg>
        <pc:picChg chg="add mod">
          <ac:chgData name="R H" userId="7863155b6774aad0" providerId="LiveId" clId="{BC465196-C17E-4C4B-B742-33FF20E4F997}" dt="2023-04-22T22:15:27.962" v="233" actId="1076"/>
          <ac:picMkLst>
            <pc:docMk/>
            <pc:sldMk cId="2544668802" sldId="257"/>
            <ac:picMk id="9" creationId="{62B6334A-4C3C-D065-844D-162AB705F9B7}"/>
          </ac:picMkLst>
        </pc:picChg>
        <pc:picChg chg="add del mod">
          <ac:chgData name="R H" userId="7863155b6774aad0" providerId="LiveId" clId="{BC465196-C17E-4C4B-B742-33FF20E4F997}" dt="2023-04-22T22:06:41.195" v="61" actId="478"/>
          <ac:picMkLst>
            <pc:docMk/>
            <pc:sldMk cId="2544668802" sldId="257"/>
            <ac:picMk id="15" creationId="{4FE311A4-2E22-816B-36A0-13D39CC832CC}"/>
          </ac:picMkLst>
        </pc:picChg>
        <pc:picChg chg="add del mod">
          <ac:chgData name="R H" userId="7863155b6774aad0" providerId="LiveId" clId="{BC465196-C17E-4C4B-B742-33FF20E4F997}" dt="2023-04-22T22:06:41.195" v="61" actId="478"/>
          <ac:picMkLst>
            <pc:docMk/>
            <pc:sldMk cId="2544668802" sldId="257"/>
            <ac:picMk id="16" creationId="{B221D6F0-EDB9-89B8-F719-26EFEE70D04E}"/>
          </ac:picMkLst>
        </pc:picChg>
        <pc:picChg chg="add del mod">
          <ac:chgData name="R H" userId="7863155b6774aad0" providerId="LiveId" clId="{BC465196-C17E-4C4B-B742-33FF20E4F997}" dt="2023-04-22T22:06:37.284" v="60" actId="478"/>
          <ac:picMkLst>
            <pc:docMk/>
            <pc:sldMk cId="2544668802" sldId="257"/>
            <ac:picMk id="17" creationId="{39221E59-F0ED-F943-E660-AB0B1D3EE5CD}"/>
          </ac:picMkLst>
        </pc:picChg>
        <pc:picChg chg="add del mod">
          <ac:chgData name="R H" userId="7863155b6774aad0" providerId="LiveId" clId="{BC465196-C17E-4C4B-B742-33FF20E4F997}" dt="2023-04-22T22:06:41.195" v="61" actId="478"/>
          <ac:picMkLst>
            <pc:docMk/>
            <pc:sldMk cId="2544668802" sldId="257"/>
            <ac:picMk id="18" creationId="{55DF404F-4A55-4CAD-D3F0-1E0FFFA3A2E2}"/>
          </ac:picMkLst>
        </pc:picChg>
        <pc:picChg chg="add del mod">
          <ac:chgData name="R H" userId="7863155b6774aad0" providerId="LiveId" clId="{BC465196-C17E-4C4B-B742-33FF20E4F997}" dt="2023-04-22T22:06:41.195" v="61" actId="478"/>
          <ac:picMkLst>
            <pc:docMk/>
            <pc:sldMk cId="2544668802" sldId="257"/>
            <ac:picMk id="19" creationId="{4EC9A1F4-BCF8-7CF5-A04A-F08583A45827}"/>
          </ac:picMkLst>
        </pc:picChg>
        <pc:picChg chg="add del mod">
          <ac:chgData name="R H" userId="7863155b6774aad0" providerId="LiveId" clId="{BC465196-C17E-4C4B-B742-33FF20E4F997}" dt="2023-04-22T22:06:49.834" v="62" actId="478"/>
          <ac:picMkLst>
            <pc:docMk/>
            <pc:sldMk cId="2544668802" sldId="257"/>
            <ac:picMk id="30" creationId="{2FFE7919-E979-9E49-C9C8-9A8864F3F866}"/>
          </ac:picMkLst>
        </pc:picChg>
        <pc:picChg chg="add del mod">
          <ac:chgData name="R H" userId="7863155b6774aad0" providerId="LiveId" clId="{BC465196-C17E-4C4B-B742-33FF20E4F997}" dt="2023-04-22T22:06:49.834" v="62" actId="478"/>
          <ac:picMkLst>
            <pc:docMk/>
            <pc:sldMk cId="2544668802" sldId="257"/>
            <ac:picMk id="31" creationId="{DBD19534-0DCC-8C2D-AC86-4BD91CF85A59}"/>
          </ac:picMkLst>
        </pc:picChg>
        <pc:picChg chg="add del mod">
          <ac:chgData name="R H" userId="7863155b6774aad0" providerId="LiveId" clId="{BC465196-C17E-4C4B-B742-33FF20E4F997}" dt="2023-04-22T22:06:49.834" v="62" actId="478"/>
          <ac:picMkLst>
            <pc:docMk/>
            <pc:sldMk cId="2544668802" sldId="257"/>
            <ac:picMk id="32" creationId="{D17E6C57-3811-627D-DA48-91A87F5C9A91}"/>
          </ac:picMkLst>
        </pc:picChg>
        <pc:picChg chg="add del mod">
          <ac:chgData name="R H" userId="7863155b6774aad0" providerId="LiveId" clId="{BC465196-C17E-4C4B-B742-33FF20E4F997}" dt="2023-04-22T22:06:49.834" v="62" actId="478"/>
          <ac:picMkLst>
            <pc:docMk/>
            <pc:sldMk cId="2544668802" sldId="257"/>
            <ac:picMk id="33" creationId="{C4B6C45D-D8AF-5A65-E93D-A1D8E55FF9F3}"/>
          </ac:picMkLst>
        </pc:picChg>
        <pc:picChg chg="add del mod">
          <ac:chgData name="R H" userId="7863155b6774aad0" providerId="LiveId" clId="{BC465196-C17E-4C4B-B742-33FF20E4F997}" dt="2023-04-22T22:06:49.834" v="62" actId="478"/>
          <ac:picMkLst>
            <pc:docMk/>
            <pc:sldMk cId="2544668802" sldId="257"/>
            <ac:picMk id="34" creationId="{45D76ABD-3AD8-13ED-4228-383D11C1FCB4}"/>
          </ac:picMkLst>
        </pc:picChg>
      </pc:sldChg>
      <pc:sldChg chg="add del modTransition">
        <pc:chgData name="R H" userId="7863155b6774aad0" providerId="LiveId" clId="{BC465196-C17E-4C4B-B742-33FF20E4F997}" dt="2023-04-22T22:49:21.724" v="698" actId="47"/>
        <pc:sldMkLst>
          <pc:docMk/>
          <pc:sldMk cId="3611471355" sldId="258"/>
        </pc:sldMkLst>
      </pc:sldChg>
      <pc:sldChg chg="modSp add mod ord modTransition">
        <pc:chgData name="R H" userId="7863155b6774aad0" providerId="LiveId" clId="{BC465196-C17E-4C4B-B742-33FF20E4F997}" dt="2023-04-22T22:26:06.478" v="278"/>
        <pc:sldMkLst>
          <pc:docMk/>
          <pc:sldMk cId="3322204195" sldId="259"/>
        </pc:sldMkLst>
        <pc:spChg chg="mod">
          <ac:chgData name="R H" userId="7863155b6774aad0" providerId="LiveId" clId="{BC465196-C17E-4C4B-B742-33FF20E4F997}" dt="2023-04-22T22:00:11.897" v="14" actId="20577"/>
          <ac:spMkLst>
            <pc:docMk/>
            <pc:sldMk cId="3322204195" sldId="259"/>
            <ac:spMk id="7" creationId="{FD949EE6-3812-1A17-BAED-7E24634DDD0C}"/>
          </ac:spMkLst>
        </pc:spChg>
      </pc:sldChg>
      <pc:sldChg chg="addSp delSp modSp add mod delAnim modAnim">
        <pc:chgData name="R H" userId="7863155b6774aad0" providerId="LiveId" clId="{BC465196-C17E-4C4B-B742-33FF20E4F997}" dt="2023-04-22T22:57:58.838" v="999"/>
        <pc:sldMkLst>
          <pc:docMk/>
          <pc:sldMk cId="1544521552" sldId="260"/>
        </pc:sldMkLst>
        <pc:spChg chg="del">
          <ac:chgData name="R H" userId="7863155b6774aad0" providerId="LiveId" clId="{BC465196-C17E-4C4B-B742-33FF20E4F997}" dt="2023-04-22T22:33:49.010" v="306" actId="478"/>
          <ac:spMkLst>
            <pc:docMk/>
            <pc:sldMk cId="1544521552" sldId="260"/>
            <ac:spMk id="7" creationId="{F97F31F8-BD02-CA10-E45A-E760A762AC89}"/>
          </ac:spMkLst>
        </pc:spChg>
        <pc:spChg chg="del">
          <ac:chgData name="R H" userId="7863155b6774aad0" providerId="LiveId" clId="{BC465196-C17E-4C4B-B742-33FF20E4F997}" dt="2023-04-22T22:33:52.167" v="308" actId="478"/>
          <ac:spMkLst>
            <pc:docMk/>
            <pc:sldMk cId="1544521552" sldId="260"/>
            <ac:spMk id="8" creationId="{E6AF3E40-C150-2AFD-34C4-86735452D06F}"/>
          </ac:spMkLst>
        </pc:spChg>
        <pc:spChg chg="mod">
          <ac:chgData name="R H" userId="7863155b6774aad0" providerId="LiveId" clId="{BC465196-C17E-4C4B-B742-33FF20E4F997}" dt="2023-04-22T22:42:06.561" v="457" actId="14100"/>
          <ac:spMkLst>
            <pc:docMk/>
            <pc:sldMk cId="1544521552" sldId="260"/>
            <ac:spMk id="10" creationId="{ABB3EE4B-0ACD-1A53-DE62-FD7AE2DBC4DF}"/>
          </ac:spMkLst>
        </pc:spChg>
        <pc:spChg chg="del">
          <ac:chgData name="R H" userId="7863155b6774aad0" providerId="LiveId" clId="{BC465196-C17E-4C4B-B742-33FF20E4F997}" dt="2023-04-22T22:34:01.134" v="310" actId="478"/>
          <ac:spMkLst>
            <pc:docMk/>
            <pc:sldMk cId="1544521552" sldId="260"/>
            <ac:spMk id="25" creationId="{0DD6F66B-7AA9-4CAA-D25C-5B98394F6D9F}"/>
          </ac:spMkLst>
        </pc:spChg>
        <pc:spChg chg="mod">
          <ac:chgData name="R H" userId="7863155b6774aad0" providerId="LiveId" clId="{BC465196-C17E-4C4B-B742-33FF20E4F997}" dt="2023-04-22T22:43:44.354" v="468" actId="115"/>
          <ac:spMkLst>
            <pc:docMk/>
            <pc:sldMk cId="1544521552" sldId="260"/>
            <ac:spMk id="35" creationId="{CCCCDB35-01D3-A45A-525E-E1C48DEFCB3D}"/>
          </ac:spMkLst>
        </pc:spChg>
        <pc:picChg chg="del">
          <ac:chgData name="R H" userId="7863155b6774aad0" providerId="LiveId" clId="{BC465196-C17E-4C4B-B742-33FF20E4F997}" dt="2023-04-22T22:33:50.190" v="307" actId="478"/>
          <ac:picMkLst>
            <pc:docMk/>
            <pc:sldMk cId="1544521552" sldId="260"/>
            <ac:picMk id="9" creationId="{62B6334A-4C3C-D065-844D-162AB705F9B7}"/>
          </ac:picMkLst>
        </pc:picChg>
        <pc:picChg chg="add mod">
          <ac:chgData name="R H" userId="7863155b6774aad0" providerId="LiveId" clId="{BC465196-C17E-4C4B-B742-33FF20E4F997}" dt="2023-04-22T22:43:33.904" v="467" actId="1076"/>
          <ac:picMkLst>
            <pc:docMk/>
            <pc:sldMk cId="1544521552" sldId="260"/>
            <ac:picMk id="1026" creationId="{B741B1CC-43CB-BF76-4725-C1570B5C9A83}"/>
          </ac:picMkLst>
        </pc:picChg>
        <pc:cxnChg chg="add mod">
          <ac:chgData name="R H" userId="7863155b6774aad0" providerId="LiveId" clId="{BC465196-C17E-4C4B-B742-33FF20E4F997}" dt="2023-04-22T22:42:53.349" v="462" actId="208"/>
          <ac:cxnSpMkLst>
            <pc:docMk/>
            <pc:sldMk cId="1544521552" sldId="260"/>
            <ac:cxnSpMk id="3" creationId="{E61BC8DA-1D9E-530F-BC80-3CA8FC46D012}"/>
          </ac:cxnSpMkLst>
        </pc:cxnChg>
      </pc:sldChg>
      <pc:sldChg chg="modSp add mod modAnim">
        <pc:chgData name="R H" userId="7863155b6774aad0" providerId="LiveId" clId="{BC465196-C17E-4C4B-B742-33FF20E4F997}" dt="2023-04-22T22:47:45.434" v="697"/>
        <pc:sldMkLst>
          <pc:docMk/>
          <pc:sldMk cId="3965980423" sldId="261"/>
        </pc:sldMkLst>
        <pc:spChg chg="mod">
          <ac:chgData name="R H" userId="7863155b6774aad0" providerId="LiveId" clId="{BC465196-C17E-4C4B-B742-33FF20E4F997}" dt="2023-04-22T22:46:53.616" v="690" actId="255"/>
          <ac:spMkLst>
            <pc:docMk/>
            <pc:sldMk cId="3965980423" sldId="261"/>
            <ac:spMk id="10" creationId="{ABB3EE4B-0ACD-1A53-DE62-FD7AE2DBC4DF}"/>
          </ac:spMkLst>
        </pc:spChg>
        <pc:spChg chg="mod">
          <ac:chgData name="R H" userId="7863155b6774aad0" providerId="LiveId" clId="{BC465196-C17E-4C4B-B742-33FF20E4F997}" dt="2023-04-22T22:46:58.477" v="691" actId="255"/>
          <ac:spMkLst>
            <pc:docMk/>
            <pc:sldMk cId="3965980423" sldId="261"/>
            <ac:spMk id="25" creationId="{0DD6F66B-7AA9-4CAA-D25C-5B98394F6D9F}"/>
          </ac:spMkLst>
        </pc:spChg>
        <pc:spChg chg="mod">
          <ac:chgData name="R H" userId="7863155b6774aad0" providerId="LiveId" clId="{BC465196-C17E-4C4B-B742-33FF20E4F997}" dt="2023-04-22T22:44:06.324" v="483" actId="20577"/>
          <ac:spMkLst>
            <pc:docMk/>
            <pc:sldMk cId="3965980423" sldId="261"/>
            <ac:spMk id="35" creationId="{CCCCDB35-01D3-A45A-525E-E1C48DEFCB3D}"/>
          </ac:spMkLst>
        </pc:spChg>
      </pc:sldChg>
      <pc:sldChg chg="modSp add mod modAnim">
        <pc:chgData name="R H" userId="7863155b6774aad0" providerId="LiveId" clId="{BC465196-C17E-4C4B-B742-33FF20E4F997}" dt="2023-04-22T22:56:24.880" v="984"/>
        <pc:sldMkLst>
          <pc:docMk/>
          <pc:sldMk cId="1444477614" sldId="262"/>
        </pc:sldMkLst>
        <pc:spChg chg="mod">
          <ac:chgData name="R H" userId="7863155b6774aad0" providerId="LiveId" clId="{BC465196-C17E-4C4B-B742-33FF20E4F997}" dt="2023-04-22T22:55:42.320" v="971" actId="255"/>
          <ac:spMkLst>
            <pc:docMk/>
            <pc:sldMk cId="1444477614" sldId="262"/>
            <ac:spMk id="10" creationId="{ABB3EE4B-0ACD-1A53-DE62-FD7AE2DBC4DF}"/>
          </ac:spMkLst>
        </pc:spChg>
        <pc:spChg chg="mod">
          <ac:chgData name="R H" userId="7863155b6774aad0" providerId="LiveId" clId="{BC465196-C17E-4C4B-B742-33FF20E4F997}" dt="2023-04-22T22:55:47.044" v="972" actId="255"/>
          <ac:spMkLst>
            <pc:docMk/>
            <pc:sldMk cId="1444477614" sldId="262"/>
            <ac:spMk id="25" creationId="{0DD6F66B-7AA9-4CAA-D25C-5B98394F6D9F}"/>
          </ac:spMkLst>
        </pc:spChg>
        <pc:spChg chg="mod">
          <ac:chgData name="R H" userId="7863155b6774aad0" providerId="LiveId" clId="{BC465196-C17E-4C4B-B742-33FF20E4F997}" dt="2023-04-22T22:49:29.566" v="706" actId="20577"/>
          <ac:spMkLst>
            <pc:docMk/>
            <pc:sldMk cId="1444477614" sldId="262"/>
            <ac:spMk id="35" creationId="{CCCCDB35-01D3-A45A-525E-E1C48DEFCB3D}"/>
          </ac:spMkLst>
        </pc:spChg>
      </pc:sldChg>
      <pc:sldMasterChg chg="modSp modSldLayout">
        <pc:chgData name="R H" userId="7863155b6774aad0" providerId="LiveId" clId="{BC465196-C17E-4C4B-B742-33FF20E4F997}" dt="2023-04-22T21:59:37.230" v="1"/>
        <pc:sldMasterMkLst>
          <pc:docMk/>
          <pc:sldMasterMk cId="3681083157" sldId="2147483648"/>
        </pc:sldMasterMkLst>
        <pc:spChg chg="mod">
          <ac:chgData name="R H" userId="7863155b6774aad0" providerId="LiveId" clId="{BC465196-C17E-4C4B-B742-33FF20E4F997}" dt="2023-04-22T21:59:37.230" v="1"/>
          <ac:spMkLst>
            <pc:docMk/>
            <pc:sldMasterMk cId="3681083157" sldId="2147483648"/>
            <ac:spMk id="2" creationId="{75A45898-88CD-55F9-AA98-9ED4F44124FF}"/>
          </ac:spMkLst>
        </pc:spChg>
        <pc:spChg chg="mod">
          <ac:chgData name="R H" userId="7863155b6774aad0" providerId="LiveId" clId="{BC465196-C17E-4C4B-B742-33FF20E4F997}" dt="2023-04-22T21:59:37.230" v="1"/>
          <ac:spMkLst>
            <pc:docMk/>
            <pc:sldMasterMk cId="3681083157" sldId="2147483648"/>
            <ac:spMk id="3" creationId="{509E6F52-E9E4-E0B2-8C63-8753F9D110D6}"/>
          </ac:spMkLst>
        </pc:spChg>
        <pc:spChg chg="mod">
          <ac:chgData name="R H" userId="7863155b6774aad0" providerId="LiveId" clId="{BC465196-C17E-4C4B-B742-33FF20E4F997}" dt="2023-04-22T21:59:37.230" v="1"/>
          <ac:spMkLst>
            <pc:docMk/>
            <pc:sldMasterMk cId="3681083157" sldId="2147483648"/>
            <ac:spMk id="4" creationId="{05AD7738-D3BA-76D3-E9E7-B994234D4F10}"/>
          </ac:spMkLst>
        </pc:spChg>
        <pc:spChg chg="mod">
          <ac:chgData name="R H" userId="7863155b6774aad0" providerId="LiveId" clId="{BC465196-C17E-4C4B-B742-33FF20E4F997}" dt="2023-04-22T21:59:37.230" v="1"/>
          <ac:spMkLst>
            <pc:docMk/>
            <pc:sldMasterMk cId="3681083157" sldId="2147483648"/>
            <ac:spMk id="5" creationId="{D8E4C8B9-AE58-BB08-8CAA-4357BE936C0F}"/>
          </ac:spMkLst>
        </pc:spChg>
        <pc:spChg chg="mod">
          <ac:chgData name="R H" userId="7863155b6774aad0" providerId="LiveId" clId="{BC465196-C17E-4C4B-B742-33FF20E4F997}" dt="2023-04-22T21:59:37.230" v="1"/>
          <ac:spMkLst>
            <pc:docMk/>
            <pc:sldMasterMk cId="3681083157" sldId="2147483648"/>
            <ac:spMk id="6" creationId="{A8C48524-420D-05C9-BAE6-9C99BC76C5F5}"/>
          </ac:spMkLst>
        </pc:spChg>
        <pc:sldLayoutChg chg="modSp">
          <pc:chgData name="R H" userId="7863155b6774aad0" providerId="LiveId" clId="{BC465196-C17E-4C4B-B742-33FF20E4F997}" dt="2023-04-22T21:59:37.230" v="1"/>
          <pc:sldLayoutMkLst>
            <pc:docMk/>
            <pc:sldMasterMk cId="3681083157" sldId="2147483648"/>
            <pc:sldLayoutMk cId="2748568362" sldId="2147483649"/>
          </pc:sldLayoutMkLst>
          <pc:spChg chg="mod">
            <ac:chgData name="R H" userId="7863155b6774aad0" providerId="LiveId" clId="{BC465196-C17E-4C4B-B742-33FF20E4F997}" dt="2023-04-22T21:59:37.230" v="1"/>
            <ac:spMkLst>
              <pc:docMk/>
              <pc:sldMasterMk cId="3681083157" sldId="2147483648"/>
              <pc:sldLayoutMk cId="2748568362" sldId="2147483649"/>
              <ac:spMk id="2" creationId="{95F931C5-7E79-386B-A474-502205183DA8}"/>
            </ac:spMkLst>
          </pc:spChg>
          <pc:spChg chg="mod">
            <ac:chgData name="R H" userId="7863155b6774aad0" providerId="LiveId" clId="{BC465196-C17E-4C4B-B742-33FF20E4F997}" dt="2023-04-22T21:59:37.230" v="1"/>
            <ac:spMkLst>
              <pc:docMk/>
              <pc:sldMasterMk cId="3681083157" sldId="2147483648"/>
              <pc:sldLayoutMk cId="2748568362" sldId="2147483649"/>
              <ac:spMk id="3" creationId="{5254357D-4C4E-0354-70AC-2A3809AB7C5B}"/>
            </ac:spMkLst>
          </pc:spChg>
        </pc:sldLayoutChg>
        <pc:sldLayoutChg chg="modSp">
          <pc:chgData name="R H" userId="7863155b6774aad0" providerId="LiveId" clId="{BC465196-C17E-4C4B-B742-33FF20E4F997}" dt="2023-04-22T21:59:37.230" v="1"/>
          <pc:sldLayoutMkLst>
            <pc:docMk/>
            <pc:sldMasterMk cId="3681083157" sldId="2147483648"/>
            <pc:sldLayoutMk cId="1317909837" sldId="2147483651"/>
          </pc:sldLayoutMkLst>
          <pc:spChg chg="mod">
            <ac:chgData name="R H" userId="7863155b6774aad0" providerId="LiveId" clId="{BC465196-C17E-4C4B-B742-33FF20E4F997}" dt="2023-04-22T21:59:37.230" v="1"/>
            <ac:spMkLst>
              <pc:docMk/>
              <pc:sldMasterMk cId="3681083157" sldId="2147483648"/>
              <pc:sldLayoutMk cId="1317909837" sldId="2147483651"/>
              <ac:spMk id="2" creationId="{02E5305A-5289-9501-81CA-9CC2498B9DE8}"/>
            </ac:spMkLst>
          </pc:spChg>
          <pc:spChg chg="mod">
            <ac:chgData name="R H" userId="7863155b6774aad0" providerId="LiveId" clId="{BC465196-C17E-4C4B-B742-33FF20E4F997}" dt="2023-04-22T21:59:37.230" v="1"/>
            <ac:spMkLst>
              <pc:docMk/>
              <pc:sldMasterMk cId="3681083157" sldId="2147483648"/>
              <pc:sldLayoutMk cId="1317909837" sldId="2147483651"/>
              <ac:spMk id="3" creationId="{2411DF3B-6D88-60B5-189F-38927A9BFB23}"/>
            </ac:spMkLst>
          </pc:spChg>
        </pc:sldLayoutChg>
        <pc:sldLayoutChg chg="modSp">
          <pc:chgData name="R H" userId="7863155b6774aad0" providerId="LiveId" clId="{BC465196-C17E-4C4B-B742-33FF20E4F997}" dt="2023-04-22T21:59:37.230" v="1"/>
          <pc:sldLayoutMkLst>
            <pc:docMk/>
            <pc:sldMasterMk cId="3681083157" sldId="2147483648"/>
            <pc:sldLayoutMk cId="3631121330" sldId="2147483652"/>
          </pc:sldLayoutMkLst>
          <pc:spChg chg="mod">
            <ac:chgData name="R H" userId="7863155b6774aad0" providerId="LiveId" clId="{BC465196-C17E-4C4B-B742-33FF20E4F997}" dt="2023-04-22T21:59:37.230" v="1"/>
            <ac:spMkLst>
              <pc:docMk/>
              <pc:sldMasterMk cId="3681083157" sldId="2147483648"/>
              <pc:sldLayoutMk cId="3631121330" sldId="2147483652"/>
              <ac:spMk id="3" creationId="{699B5C27-7DDD-F619-6BF4-429CA9EBFEA3}"/>
            </ac:spMkLst>
          </pc:spChg>
          <pc:spChg chg="mod">
            <ac:chgData name="R H" userId="7863155b6774aad0" providerId="LiveId" clId="{BC465196-C17E-4C4B-B742-33FF20E4F997}" dt="2023-04-22T21:59:37.230" v="1"/>
            <ac:spMkLst>
              <pc:docMk/>
              <pc:sldMasterMk cId="3681083157" sldId="2147483648"/>
              <pc:sldLayoutMk cId="3631121330" sldId="2147483652"/>
              <ac:spMk id="4" creationId="{3EA79D96-2B19-F68D-D63C-80F45907AEB9}"/>
            </ac:spMkLst>
          </pc:spChg>
        </pc:sldLayoutChg>
        <pc:sldLayoutChg chg="modSp">
          <pc:chgData name="R H" userId="7863155b6774aad0" providerId="LiveId" clId="{BC465196-C17E-4C4B-B742-33FF20E4F997}" dt="2023-04-22T21:59:37.230" v="1"/>
          <pc:sldLayoutMkLst>
            <pc:docMk/>
            <pc:sldMasterMk cId="3681083157" sldId="2147483648"/>
            <pc:sldLayoutMk cId="3422832542" sldId="2147483653"/>
          </pc:sldLayoutMkLst>
          <pc:spChg chg="mod">
            <ac:chgData name="R H" userId="7863155b6774aad0" providerId="LiveId" clId="{BC465196-C17E-4C4B-B742-33FF20E4F997}" dt="2023-04-22T21:59:37.230" v="1"/>
            <ac:spMkLst>
              <pc:docMk/>
              <pc:sldMasterMk cId="3681083157" sldId="2147483648"/>
              <pc:sldLayoutMk cId="3422832542" sldId="2147483653"/>
              <ac:spMk id="2" creationId="{9E211204-B798-5B4B-2A1D-4690869FEE12}"/>
            </ac:spMkLst>
          </pc:spChg>
          <pc:spChg chg="mod">
            <ac:chgData name="R H" userId="7863155b6774aad0" providerId="LiveId" clId="{BC465196-C17E-4C4B-B742-33FF20E4F997}" dt="2023-04-22T21:59:37.230" v="1"/>
            <ac:spMkLst>
              <pc:docMk/>
              <pc:sldMasterMk cId="3681083157" sldId="2147483648"/>
              <pc:sldLayoutMk cId="3422832542" sldId="2147483653"/>
              <ac:spMk id="3" creationId="{9813ACF2-920D-B9E3-9ADB-9E80A6D85012}"/>
            </ac:spMkLst>
          </pc:spChg>
          <pc:spChg chg="mod">
            <ac:chgData name="R H" userId="7863155b6774aad0" providerId="LiveId" clId="{BC465196-C17E-4C4B-B742-33FF20E4F997}" dt="2023-04-22T21:59:37.230" v="1"/>
            <ac:spMkLst>
              <pc:docMk/>
              <pc:sldMasterMk cId="3681083157" sldId="2147483648"/>
              <pc:sldLayoutMk cId="3422832542" sldId="2147483653"/>
              <ac:spMk id="4" creationId="{4C370221-3EEE-A9EC-9F07-89462E00CC1C}"/>
            </ac:spMkLst>
          </pc:spChg>
          <pc:spChg chg="mod">
            <ac:chgData name="R H" userId="7863155b6774aad0" providerId="LiveId" clId="{BC465196-C17E-4C4B-B742-33FF20E4F997}" dt="2023-04-22T21:59:37.230" v="1"/>
            <ac:spMkLst>
              <pc:docMk/>
              <pc:sldMasterMk cId="3681083157" sldId="2147483648"/>
              <pc:sldLayoutMk cId="3422832542" sldId="2147483653"/>
              <ac:spMk id="5" creationId="{F63458C3-2DE4-5BDB-426B-D04D3954BE6F}"/>
            </ac:spMkLst>
          </pc:spChg>
          <pc:spChg chg="mod">
            <ac:chgData name="R H" userId="7863155b6774aad0" providerId="LiveId" clId="{BC465196-C17E-4C4B-B742-33FF20E4F997}" dt="2023-04-22T21:59:37.230" v="1"/>
            <ac:spMkLst>
              <pc:docMk/>
              <pc:sldMasterMk cId="3681083157" sldId="2147483648"/>
              <pc:sldLayoutMk cId="3422832542" sldId="2147483653"/>
              <ac:spMk id="6" creationId="{83BCBEAF-012F-5B46-52AB-C6B04C760182}"/>
            </ac:spMkLst>
          </pc:spChg>
        </pc:sldLayoutChg>
        <pc:sldLayoutChg chg="modSp">
          <pc:chgData name="R H" userId="7863155b6774aad0" providerId="LiveId" clId="{BC465196-C17E-4C4B-B742-33FF20E4F997}" dt="2023-04-22T21:59:37.230" v="1"/>
          <pc:sldLayoutMkLst>
            <pc:docMk/>
            <pc:sldMasterMk cId="3681083157" sldId="2147483648"/>
            <pc:sldLayoutMk cId="78281524" sldId="2147483656"/>
          </pc:sldLayoutMkLst>
          <pc:spChg chg="mod">
            <ac:chgData name="R H" userId="7863155b6774aad0" providerId="LiveId" clId="{BC465196-C17E-4C4B-B742-33FF20E4F997}" dt="2023-04-22T21:59:37.230" v="1"/>
            <ac:spMkLst>
              <pc:docMk/>
              <pc:sldMasterMk cId="3681083157" sldId="2147483648"/>
              <pc:sldLayoutMk cId="78281524" sldId="2147483656"/>
              <ac:spMk id="2" creationId="{ACB20742-23EE-FDC7-B69D-AD7916E96C62}"/>
            </ac:spMkLst>
          </pc:spChg>
          <pc:spChg chg="mod">
            <ac:chgData name="R H" userId="7863155b6774aad0" providerId="LiveId" clId="{BC465196-C17E-4C4B-B742-33FF20E4F997}" dt="2023-04-22T21:59:37.230" v="1"/>
            <ac:spMkLst>
              <pc:docMk/>
              <pc:sldMasterMk cId="3681083157" sldId="2147483648"/>
              <pc:sldLayoutMk cId="78281524" sldId="2147483656"/>
              <ac:spMk id="3" creationId="{3468A51F-CFF1-19BD-7753-9A41045B64EC}"/>
            </ac:spMkLst>
          </pc:spChg>
          <pc:spChg chg="mod">
            <ac:chgData name="R H" userId="7863155b6774aad0" providerId="LiveId" clId="{BC465196-C17E-4C4B-B742-33FF20E4F997}" dt="2023-04-22T21:59:37.230" v="1"/>
            <ac:spMkLst>
              <pc:docMk/>
              <pc:sldMasterMk cId="3681083157" sldId="2147483648"/>
              <pc:sldLayoutMk cId="78281524" sldId="2147483656"/>
              <ac:spMk id="4" creationId="{7D5E6A62-3FB9-A706-6759-3E5EEA24301F}"/>
            </ac:spMkLst>
          </pc:spChg>
        </pc:sldLayoutChg>
        <pc:sldLayoutChg chg="modSp">
          <pc:chgData name="R H" userId="7863155b6774aad0" providerId="LiveId" clId="{BC465196-C17E-4C4B-B742-33FF20E4F997}" dt="2023-04-22T21:59:37.230" v="1"/>
          <pc:sldLayoutMkLst>
            <pc:docMk/>
            <pc:sldMasterMk cId="3681083157" sldId="2147483648"/>
            <pc:sldLayoutMk cId="1778442795" sldId="2147483657"/>
          </pc:sldLayoutMkLst>
          <pc:spChg chg="mod">
            <ac:chgData name="R H" userId="7863155b6774aad0" providerId="LiveId" clId="{BC465196-C17E-4C4B-B742-33FF20E4F997}" dt="2023-04-22T21:59:37.230" v="1"/>
            <ac:spMkLst>
              <pc:docMk/>
              <pc:sldMasterMk cId="3681083157" sldId="2147483648"/>
              <pc:sldLayoutMk cId="1778442795" sldId="2147483657"/>
              <ac:spMk id="2" creationId="{19EFF1D5-673E-682C-FAD2-915DA3DC03BC}"/>
            </ac:spMkLst>
          </pc:spChg>
          <pc:spChg chg="mod">
            <ac:chgData name="R H" userId="7863155b6774aad0" providerId="LiveId" clId="{BC465196-C17E-4C4B-B742-33FF20E4F997}" dt="2023-04-22T21:59:37.230" v="1"/>
            <ac:spMkLst>
              <pc:docMk/>
              <pc:sldMasterMk cId="3681083157" sldId="2147483648"/>
              <pc:sldLayoutMk cId="1778442795" sldId="2147483657"/>
              <ac:spMk id="3" creationId="{45722DA4-E07D-E2B3-3AC9-B5E21E9C48E1}"/>
            </ac:spMkLst>
          </pc:spChg>
          <pc:spChg chg="mod">
            <ac:chgData name="R H" userId="7863155b6774aad0" providerId="LiveId" clId="{BC465196-C17E-4C4B-B742-33FF20E4F997}" dt="2023-04-22T21:59:37.230" v="1"/>
            <ac:spMkLst>
              <pc:docMk/>
              <pc:sldMasterMk cId="3681083157" sldId="2147483648"/>
              <pc:sldLayoutMk cId="1778442795" sldId="2147483657"/>
              <ac:spMk id="4" creationId="{BC1989F9-6415-C79A-8010-1DB0F41EF577}"/>
            </ac:spMkLst>
          </pc:spChg>
        </pc:sldLayoutChg>
        <pc:sldLayoutChg chg="modSp">
          <pc:chgData name="R H" userId="7863155b6774aad0" providerId="LiveId" clId="{BC465196-C17E-4C4B-B742-33FF20E4F997}" dt="2023-04-22T21:59:37.230" v="1"/>
          <pc:sldLayoutMkLst>
            <pc:docMk/>
            <pc:sldMasterMk cId="3681083157" sldId="2147483648"/>
            <pc:sldLayoutMk cId="4126038549" sldId="2147483659"/>
          </pc:sldLayoutMkLst>
          <pc:spChg chg="mod">
            <ac:chgData name="R H" userId="7863155b6774aad0" providerId="LiveId" clId="{BC465196-C17E-4C4B-B742-33FF20E4F997}" dt="2023-04-22T21:59:37.230" v="1"/>
            <ac:spMkLst>
              <pc:docMk/>
              <pc:sldMasterMk cId="3681083157" sldId="2147483648"/>
              <pc:sldLayoutMk cId="4126038549" sldId="2147483659"/>
              <ac:spMk id="2" creationId="{92B4057D-6467-624C-788A-97ED16FF3AC3}"/>
            </ac:spMkLst>
          </pc:spChg>
          <pc:spChg chg="mod">
            <ac:chgData name="R H" userId="7863155b6774aad0" providerId="LiveId" clId="{BC465196-C17E-4C4B-B742-33FF20E4F997}" dt="2023-04-22T21:59:37.230" v="1"/>
            <ac:spMkLst>
              <pc:docMk/>
              <pc:sldMasterMk cId="3681083157" sldId="2147483648"/>
              <pc:sldLayoutMk cId="4126038549" sldId="2147483659"/>
              <ac:spMk id="3" creationId="{2E0FC6F9-B352-4146-1B74-7ACF8589A8F7}"/>
            </ac:spMkLst>
          </pc:spChg>
        </pc:sldLayoutChg>
      </pc:sldMasterChg>
    </pc:docChg>
  </pc:docChgLst>
  <pc:docChgLst>
    <pc:chgData name="R H" userId="7863155b6774aad0" providerId="LiveId" clId="{6CB8B92D-3719-4BC6-85B9-123E20AE94E0}"/>
    <pc:docChg chg="undo custSel addSld delSld modSld">
      <pc:chgData name="R H" userId="7863155b6774aad0" providerId="LiveId" clId="{6CB8B92D-3719-4BC6-85B9-123E20AE94E0}" dt="2023-05-21T01:38:38.248" v="739" actId="115"/>
      <pc:docMkLst>
        <pc:docMk/>
      </pc:docMkLst>
      <pc:sldChg chg="modTransition">
        <pc:chgData name="R H" userId="7863155b6774aad0" providerId="LiveId" clId="{6CB8B92D-3719-4BC6-85B9-123E20AE94E0}" dt="2023-05-20T23:18:03.415" v="709"/>
        <pc:sldMkLst>
          <pc:docMk/>
          <pc:sldMk cId="2154201657" sldId="256"/>
        </pc:sldMkLst>
      </pc:sldChg>
      <pc:sldChg chg="delSp modSp mod modTransition modAnim">
        <pc:chgData name="R H" userId="7863155b6774aad0" providerId="LiveId" clId="{6CB8B92D-3719-4BC6-85B9-123E20AE94E0}" dt="2023-05-20T23:18:03.415" v="709"/>
        <pc:sldMkLst>
          <pc:docMk/>
          <pc:sldMk cId="2544668802" sldId="257"/>
        </pc:sldMkLst>
        <pc:spChg chg="mod">
          <ac:chgData name="R H" userId="7863155b6774aad0" providerId="LiveId" clId="{6CB8B92D-3719-4BC6-85B9-123E20AE94E0}" dt="2023-05-18T15:11:48.550" v="145" actId="1076"/>
          <ac:spMkLst>
            <pc:docMk/>
            <pc:sldMk cId="2544668802" sldId="257"/>
            <ac:spMk id="7" creationId="{F97F31F8-BD02-CA10-E45A-E760A762AC89}"/>
          </ac:spMkLst>
        </pc:spChg>
        <pc:spChg chg="mod">
          <ac:chgData name="R H" userId="7863155b6774aad0" providerId="LiveId" clId="{6CB8B92D-3719-4BC6-85B9-123E20AE94E0}" dt="2023-05-18T15:11:51.811" v="146" actId="1076"/>
          <ac:spMkLst>
            <pc:docMk/>
            <pc:sldMk cId="2544668802" sldId="257"/>
            <ac:spMk id="8" creationId="{E6AF3E40-C150-2AFD-34C4-86735452D06F}"/>
          </ac:spMkLst>
        </pc:spChg>
        <pc:spChg chg="mod">
          <ac:chgData name="R H" userId="7863155b6774aad0" providerId="LiveId" clId="{6CB8B92D-3719-4BC6-85B9-123E20AE94E0}" dt="2023-05-20T21:46:43.675" v="225" actId="6549"/>
          <ac:spMkLst>
            <pc:docMk/>
            <pc:sldMk cId="2544668802" sldId="257"/>
            <ac:spMk id="10" creationId="{ABB3EE4B-0ACD-1A53-DE62-FD7AE2DBC4DF}"/>
          </ac:spMkLst>
        </pc:spChg>
        <pc:spChg chg="mod">
          <ac:chgData name="R H" userId="7863155b6774aad0" providerId="LiveId" clId="{6CB8B92D-3719-4BC6-85B9-123E20AE94E0}" dt="2023-05-20T21:47:00.705" v="229" actId="6549"/>
          <ac:spMkLst>
            <pc:docMk/>
            <pc:sldMk cId="2544668802" sldId="257"/>
            <ac:spMk id="25" creationId="{0DD6F66B-7AA9-4CAA-D25C-5B98394F6D9F}"/>
          </ac:spMkLst>
        </pc:spChg>
        <pc:spChg chg="del">
          <ac:chgData name="R H" userId="7863155b6774aad0" providerId="LiveId" clId="{6CB8B92D-3719-4BC6-85B9-123E20AE94E0}" dt="2023-05-18T15:09:04.874" v="0" actId="478"/>
          <ac:spMkLst>
            <pc:docMk/>
            <pc:sldMk cId="2544668802" sldId="257"/>
            <ac:spMk id="35" creationId="{CCCCDB35-01D3-A45A-525E-E1C48DEFCB3D}"/>
          </ac:spMkLst>
        </pc:spChg>
        <pc:picChg chg="mod">
          <ac:chgData name="R H" userId="7863155b6774aad0" providerId="LiveId" clId="{6CB8B92D-3719-4BC6-85B9-123E20AE94E0}" dt="2023-05-18T15:11:17.970" v="141" actId="1076"/>
          <ac:picMkLst>
            <pc:docMk/>
            <pc:sldMk cId="2544668802" sldId="257"/>
            <ac:picMk id="9" creationId="{62B6334A-4C3C-D065-844D-162AB705F9B7}"/>
          </ac:picMkLst>
        </pc:picChg>
      </pc:sldChg>
      <pc:sldChg chg="modSp mod modTransition">
        <pc:chgData name="R H" userId="7863155b6774aad0" providerId="LiveId" clId="{6CB8B92D-3719-4BC6-85B9-123E20AE94E0}" dt="2023-05-20T23:18:03.415" v="709"/>
        <pc:sldMkLst>
          <pc:docMk/>
          <pc:sldMk cId="3322204195" sldId="259"/>
        </pc:sldMkLst>
        <pc:spChg chg="mod">
          <ac:chgData name="R H" userId="7863155b6774aad0" providerId="LiveId" clId="{6CB8B92D-3719-4BC6-85B9-123E20AE94E0}" dt="2023-05-20T21:44:51.067" v="209" actId="20577"/>
          <ac:spMkLst>
            <pc:docMk/>
            <pc:sldMk cId="3322204195" sldId="259"/>
            <ac:spMk id="7" creationId="{FD949EE6-3812-1A17-BAED-7E24634DDD0C}"/>
          </ac:spMkLst>
        </pc:spChg>
      </pc:sldChg>
      <pc:sldChg chg="addSp delSp modSp mod modTransition delAnim">
        <pc:chgData name="R H" userId="7863155b6774aad0" providerId="LiveId" clId="{6CB8B92D-3719-4BC6-85B9-123E20AE94E0}" dt="2023-05-20T23:18:03.415" v="709"/>
        <pc:sldMkLst>
          <pc:docMk/>
          <pc:sldMk cId="1544521552" sldId="260"/>
        </pc:sldMkLst>
        <pc:spChg chg="del">
          <ac:chgData name="R H" userId="7863155b6774aad0" providerId="LiveId" clId="{6CB8B92D-3719-4BC6-85B9-123E20AE94E0}" dt="2023-05-19T21:52:22.402" v="166" actId="478"/>
          <ac:spMkLst>
            <pc:docMk/>
            <pc:sldMk cId="1544521552" sldId="260"/>
            <ac:spMk id="10" creationId="{ABB3EE4B-0ACD-1A53-DE62-FD7AE2DBC4DF}"/>
          </ac:spMkLst>
        </pc:spChg>
        <pc:spChg chg="del mod">
          <ac:chgData name="R H" userId="7863155b6774aad0" providerId="LiveId" clId="{6CB8B92D-3719-4BC6-85B9-123E20AE94E0}" dt="2023-05-20T21:53:17.901" v="244" actId="478"/>
          <ac:spMkLst>
            <pc:docMk/>
            <pc:sldMk cId="1544521552" sldId="260"/>
            <ac:spMk id="35" creationId="{CCCCDB35-01D3-A45A-525E-E1C48DEFCB3D}"/>
          </ac:spMkLst>
        </pc:spChg>
        <pc:picChg chg="add del mod">
          <ac:chgData name="R H" userId="7863155b6774aad0" providerId="LiveId" clId="{6CB8B92D-3719-4BC6-85B9-123E20AE94E0}" dt="2023-05-20T21:49:26.653" v="238" actId="478"/>
          <ac:picMkLst>
            <pc:docMk/>
            <pc:sldMk cId="1544521552" sldId="260"/>
            <ac:picMk id="2" creationId="{45F050A2-2CC7-F84D-2BD5-9D62BFBB8770}"/>
          </ac:picMkLst>
        </pc:picChg>
        <pc:picChg chg="del">
          <ac:chgData name="R H" userId="7863155b6774aad0" providerId="LiveId" clId="{6CB8B92D-3719-4BC6-85B9-123E20AE94E0}" dt="2023-05-19T21:52:13.889" v="162" actId="478"/>
          <ac:picMkLst>
            <pc:docMk/>
            <pc:sldMk cId="1544521552" sldId="260"/>
            <ac:picMk id="1026" creationId="{B741B1CC-43CB-BF76-4725-C1570B5C9A83}"/>
          </ac:picMkLst>
        </pc:picChg>
        <pc:picChg chg="add mod">
          <ac:chgData name="R H" userId="7863155b6774aad0" providerId="LiveId" clId="{6CB8B92D-3719-4BC6-85B9-123E20AE94E0}" dt="2023-05-20T21:53:26.084" v="248" actId="14100"/>
          <ac:picMkLst>
            <pc:docMk/>
            <pc:sldMk cId="1544521552" sldId="260"/>
            <ac:picMk id="1028" creationId="{9B16C143-FF7B-46C8-0220-23805D8E6A67}"/>
          </ac:picMkLst>
        </pc:picChg>
        <pc:cxnChg chg="del">
          <ac:chgData name="R H" userId="7863155b6774aad0" providerId="LiveId" clId="{6CB8B92D-3719-4BC6-85B9-123E20AE94E0}" dt="2023-05-20T21:49:29.593" v="239" actId="478"/>
          <ac:cxnSpMkLst>
            <pc:docMk/>
            <pc:sldMk cId="1544521552" sldId="260"/>
            <ac:cxnSpMk id="3" creationId="{E61BC8DA-1D9E-530F-BC80-3CA8FC46D012}"/>
          </ac:cxnSpMkLst>
        </pc:cxnChg>
      </pc:sldChg>
      <pc:sldChg chg="addSp delSp modSp add mod modTransition modMedia setBg delAnim modAnim">
        <pc:chgData name="R H" userId="7863155b6774aad0" providerId="LiveId" clId="{6CB8B92D-3719-4BC6-85B9-123E20AE94E0}" dt="2023-05-21T01:38:38.248" v="739" actId="115"/>
        <pc:sldMkLst>
          <pc:docMk/>
          <pc:sldMk cId="1855362125" sldId="261"/>
        </pc:sldMkLst>
        <pc:spChg chg="add del mod">
          <ac:chgData name="R H" userId="7863155b6774aad0" providerId="LiveId" clId="{6CB8B92D-3719-4BC6-85B9-123E20AE94E0}" dt="2023-05-20T22:10:53.793" v="307"/>
          <ac:spMkLst>
            <pc:docMk/>
            <pc:sldMk cId="1855362125" sldId="261"/>
            <ac:spMk id="4" creationId="{AC8AD184-2234-DDFF-6014-3174A93A4790}"/>
          </ac:spMkLst>
        </pc:spChg>
        <pc:spChg chg="add del mod">
          <ac:chgData name="R H" userId="7863155b6774aad0" providerId="LiveId" clId="{6CB8B92D-3719-4BC6-85B9-123E20AE94E0}" dt="2023-05-20T22:11:05.644" v="311"/>
          <ac:spMkLst>
            <pc:docMk/>
            <pc:sldMk cId="1855362125" sldId="261"/>
            <ac:spMk id="5" creationId="{7D8EEF9B-6782-0086-3400-BCDFEC25B07F}"/>
          </ac:spMkLst>
        </pc:spChg>
        <pc:spChg chg="add mod">
          <ac:chgData name="R H" userId="7863155b6774aad0" providerId="LiveId" clId="{6CB8B92D-3719-4BC6-85B9-123E20AE94E0}" dt="2023-05-21T01:38:38.248" v="739" actId="115"/>
          <ac:spMkLst>
            <pc:docMk/>
            <pc:sldMk cId="1855362125" sldId="261"/>
            <ac:spMk id="9" creationId="{DAE4A246-335E-AE87-0045-ACB8A7EDF46E}"/>
          </ac:spMkLst>
        </pc:spChg>
        <pc:spChg chg="mod">
          <ac:chgData name="R H" userId="7863155b6774aad0" providerId="LiveId" clId="{6CB8B92D-3719-4BC6-85B9-123E20AE94E0}" dt="2023-05-20T22:05:04.218" v="291" actId="115"/>
          <ac:spMkLst>
            <pc:docMk/>
            <pc:sldMk cId="1855362125" sldId="261"/>
            <ac:spMk id="35" creationId="{CCCCDB35-01D3-A45A-525E-E1C48DEFCB3D}"/>
          </ac:spMkLst>
        </pc:spChg>
        <pc:spChg chg="add del">
          <ac:chgData name="R H" userId="7863155b6774aad0" providerId="LiveId" clId="{6CB8B92D-3719-4BC6-85B9-123E20AE94E0}" dt="2023-05-20T22:03:46.897" v="290" actId="26606"/>
          <ac:spMkLst>
            <pc:docMk/>
            <pc:sldMk cId="1855362125" sldId="261"/>
            <ac:spMk id="38" creationId="{E0AE394F-AFF1-4485-AF1F-7387A2F041AA}"/>
          </ac:spMkLst>
        </pc:spChg>
        <pc:spChg chg="add del">
          <ac:chgData name="R H" userId="7863155b6774aad0" providerId="LiveId" clId="{6CB8B92D-3719-4BC6-85B9-123E20AE94E0}" dt="2023-05-20T22:03:46.897" v="290" actId="26606"/>
          <ac:spMkLst>
            <pc:docMk/>
            <pc:sldMk cId="1855362125" sldId="261"/>
            <ac:spMk id="40" creationId="{5683D043-25BB-4AC9-8130-641179672614}"/>
          </ac:spMkLst>
        </pc:spChg>
        <pc:spChg chg="add del">
          <ac:chgData name="R H" userId="7863155b6774aad0" providerId="LiveId" clId="{6CB8B92D-3719-4BC6-85B9-123E20AE94E0}" dt="2023-05-20T22:03:22.117" v="288" actId="26606"/>
          <ac:spMkLst>
            <pc:docMk/>
            <pc:sldMk cId="1855362125" sldId="261"/>
            <ac:spMk id="41" creationId="{C1DD1A8A-57D5-4A81-AD04-532B043C5611}"/>
          </ac:spMkLst>
        </pc:spChg>
        <pc:spChg chg="add del">
          <ac:chgData name="R H" userId="7863155b6774aad0" providerId="LiveId" clId="{6CB8B92D-3719-4BC6-85B9-123E20AE94E0}" dt="2023-05-20T22:03:22.117" v="288" actId="26606"/>
          <ac:spMkLst>
            <pc:docMk/>
            <pc:sldMk cId="1855362125" sldId="261"/>
            <ac:spMk id="43" creationId="{007891EC-4501-44ED-A8C8-B11B6DB767AB}"/>
          </ac:spMkLst>
        </pc:spChg>
        <pc:spChg chg="add del">
          <ac:chgData name="R H" userId="7863155b6774aad0" providerId="LiveId" clId="{6CB8B92D-3719-4BC6-85B9-123E20AE94E0}" dt="2023-05-20T22:03:46.897" v="290" actId="26606"/>
          <ac:spMkLst>
            <pc:docMk/>
            <pc:sldMk cId="1855362125" sldId="261"/>
            <ac:spMk id="45" creationId="{AA61CCAC-6875-474C-8E9E-F57ABF078C2B}"/>
          </ac:spMkLst>
        </pc:spChg>
        <pc:picChg chg="del mod">
          <ac:chgData name="R H" userId="7863155b6774aad0" providerId="LiveId" clId="{6CB8B92D-3719-4BC6-85B9-123E20AE94E0}" dt="2023-05-20T22:02:41.101" v="284" actId="478"/>
          <ac:picMkLst>
            <pc:docMk/>
            <pc:sldMk cId="1855362125" sldId="261"/>
            <ac:picMk id="2" creationId="{45F050A2-2CC7-F84D-2BD5-9D62BFBB8770}"/>
          </ac:picMkLst>
        </pc:picChg>
        <pc:picChg chg="add mod">
          <ac:chgData name="R H" userId="7863155b6774aad0" providerId="LiveId" clId="{6CB8B92D-3719-4BC6-85B9-123E20AE94E0}" dt="2023-05-20T22:14:54.007" v="347" actId="14100"/>
          <ac:picMkLst>
            <pc:docMk/>
            <pc:sldMk cId="1855362125" sldId="261"/>
            <ac:picMk id="7" creationId="{F44B2C92-10D8-50B3-39DC-6C88E3BA0C9F}"/>
          </ac:picMkLst>
        </pc:picChg>
        <pc:picChg chg="add del mod">
          <ac:chgData name="R H" userId="7863155b6774aad0" providerId="LiveId" clId="{6CB8B92D-3719-4BC6-85B9-123E20AE94E0}" dt="2023-05-20T22:03:22.117" v="288" actId="26606"/>
          <ac:picMkLst>
            <pc:docMk/>
            <pc:sldMk cId="1855362125" sldId="261"/>
            <ac:picMk id="37" creationId="{3F9A2C6A-8E80-FBD7-9A74-B2F75F073067}"/>
          </ac:picMkLst>
        </pc:picChg>
        <pc:picChg chg="add del">
          <ac:chgData name="R H" userId="7863155b6774aad0" providerId="LiveId" clId="{6CB8B92D-3719-4BC6-85B9-123E20AE94E0}" dt="2023-05-20T22:03:46.897" v="290" actId="26606"/>
          <ac:picMkLst>
            <pc:docMk/>
            <pc:sldMk cId="1855362125" sldId="261"/>
            <ac:picMk id="39" creationId="{FEEBC4BD-B121-A54B-B22D-DA8AB61CE6EA}"/>
          </ac:picMkLst>
        </pc:picChg>
        <pc:picChg chg="add mod">
          <ac:chgData name="R H" userId="7863155b6774aad0" providerId="LiveId" clId="{6CB8B92D-3719-4BC6-85B9-123E20AE94E0}" dt="2023-05-20T22:14:59.599" v="349" actId="14100"/>
          <ac:picMkLst>
            <pc:docMk/>
            <pc:sldMk cId="1855362125" sldId="261"/>
            <ac:picMk id="3074" creationId="{A040184C-4C8D-9AC1-8836-A36D96B97A50}"/>
          </ac:picMkLst>
        </pc:picChg>
        <pc:cxnChg chg="del">
          <ac:chgData name="R H" userId="7863155b6774aad0" providerId="LiveId" clId="{6CB8B92D-3719-4BC6-85B9-123E20AE94E0}" dt="2023-05-20T21:49:34.541" v="242" actId="478"/>
          <ac:cxnSpMkLst>
            <pc:docMk/>
            <pc:sldMk cId="1855362125" sldId="261"/>
            <ac:cxnSpMk id="3" creationId="{E61BC8DA-1D9E-530F-BC80-3CA8FC46D012}"/>
          </ac:cxnSpMkLst>
        </pc:cxnChg>
      </pc:sldChg>
      <pc:sldChg chg="del">
        <pc:chgData name="R H" userId="7863155b6774aad0" providerId="LiveId" clId="{6CB8B92D-3719-4BC6-85B9-123E20AE94E0}" dt="2023-05-19T21:52:29.022" v="188" actId="47"/>
        <pc:sldMkLst>
          <pc:docMk/>
          <pc:sldMk cId="3965980423" sldId="261"/>
        </pc:sldMkLst>
      </pc:sldChg>
      <pc:sldChg chg="del">
        <pc:chgData name="R H" userId="7863155b6774aad0" providerId="LiveId" clId="{6CB8B92D-3719-4BC6-85B9-123E20AE94E0}" dt="2023-05-19T21:52:29.673" v="189" actId="47"/>
        <pc:sldMkLst>
          <pc:docMk/>
          <pc:sldMk cId="1444477614" sldId="262"/>
        </pc:sldMkLst>
      </pc:sldChg>
      <pc:sldChg chg="addSp delSp modSp new mod modTransition">
        <pc:chgData name="R H" userId="7863155b6774aad0" providerId="LiveId" clId="{6CB8B92D-3719-4BC6-85B9-123E20AE94E0}" dt="2023-05-20T23:18:03.415" v="709"/>
        <pc:sldMkLst>
          <pc:docMk/>
          <pc:sldMk cId="3451000478" sldId="262"/>
        </pc:sldMkLst>
        <pc:spChg chg="del">
          <ac:chgData name="R H" userId="7863155b6774aad0" providerId="LiveId" clId="{6CB8B92D-3719-4BC6-85B9-123E20AE94E0}" dt="2023-05-20T21:55:21.220" v="250" actId="478"/>
          <ac:spMkLst>
            <pc:docMk/>
            <pc:sldMk cId="3451000478" sldId="262"/>
            <ac:spMk id="2" creationId="{2ADC0B3D-D7C0-E25F-34AE-BCB05F53B6F3}"/>
          </ac:spMkLst>
        </pc:spChg>
        <pc:spChg chg="del">
          <ac:chgData name="R H" userId="7863155b6774aad0" providerId="LiveId" clId="{6CB8B92D-3719-4BC6-85B9-123E20AE94E0}" dt="2023-05-20T21:55:21.220" v="250" actId="478"/>
          <ac:spMkLst>
            <pc:docMk/>
            <pc:sldMk cId="3451000478" sldId="262"/>
            <ac:spMk id="3" creationId="{841F676A-D135-0A46-37DF-06DD193978F3}"/>
          </ac:spMkLst>
        </pc:spChg>
        <pc:picChg chg="add mod">
          <ac:chgData name="R H" userId="7863155b6774aad0" providerId="LiveId" clId="{6CB8B92D-3719-4BC6-85B9-123E20AE94E0}" dt="2023-05-20T21:55:27.610" v="252" actId="14100"/>
          <ac:picMkLst>
            <pc:docMk/>
            <pc:sldMk cId="3451000478" sldId="262"/>
            <ac:picMk id="2050" creationId="{F1FDAD4C-C053-EBE8-56DA-F9DBD6E238D6}"/>
          </ac:picMkLst>
        </pc:picChg>
      </pc:sldChg>
      <pc:sldChg chg="addSp modSp add mod modTransition modAnim">
        <pc:chgData name="R H" userId="7863155b6774aad0" providerId="LiveId" clId="{6CB8B92D-3719-4BC6-85B9-123E20AE94E0}" dt="2023-05-21T01:38:27.575" v="738" actId="115"/>
        <pc:sldMkLst>
          <pc:docMk/>
          <pc:sldMk cId="3011300981" sldId="263"/>
        </pc:sldMkLst>
        <pc:spChg chg="add mod">
          <ac:chgData name="R H" userId="7863155b6774aad0" providerId="LiveId" clId="{6CB8B92D-3719-4BC6-85B9-123E20AE94E0}" dt="2023-05-21T01:38:27.575" v="738" actId="115"/>
          <ac:spMkLst>
            <pc:docMk/>
            <pc:sldMk cId="3011300981" sldId="263"/>
            <ac:spMk id="4" creationId="{2C235FB1-505F-169C-50D3-E975D87D38F5}"/>
          </ac:spMkLst>
        </pc:spChg>
        <pc:spChg chg="mod">
          <ac:chgData name="R H" userId="7863155b6774aad0" providerId="LiveId" clId="{6CB8B92D-3719-4BC6-85B9-123E20AE94E0}" dt="2023-05-20T22:23:18.885" v="405" actId="115"/>
          <ac:spMkLst>
            <pc:docMk/>
            <pc:sldMk cId="3011300981" sldId="263"/>
            <ac:spMk id="35" creationId="{CCCCDB35-01D3-A45A-525E-E1C48DEFCB3D}"/>
          </ac:spMkLst>
        </pc:spChg>
        <pc:picChg chg="mod">
          <ac:chgData name="R H" userId="7863155b6774aad0" providerId="LiveId" clId="{6CB8B92D-3719-4BC6-85B9-123E20AE94E0}" dt="2023-05-20T22:23:14.636" v="404" actId="14100"/>
          <ac:picMkLst>
            <pc:docMk/>
            <pc:sldMk cId="3011300981" sldId="263"/>
            <ac:picMk id="2" creationId="{45F050A2-2CC7-F84D-2BD5-9D62BFBB8770}"/>
          </ac:picMkLst>
        </pc:picChg>
      </pc:sldChg>
      <pc:sldChg chg="delSp modSp add mod modTransition modAnim">
        <pc:chgData name="R H" userId="7863155b6774aad0" providerId="LiveId" clId="{6CB8B92D-3719-4BC6-85B9-123E20AE94E0}" dt="2023-05-20T23:18:03.415" v="709"/>
        <pc:sldMkLst>
          <pc:docMk/>
          <pc:sldMk cId="1261999538" sldId="264"/>
        </pc:sldMkLst>
        <pc:spChg chg="mod">
          <ac:chgData name="R H" userId="7863155b6774aad0" providerId="LiveId" clId="{6CB8B92D-3719-4BC6-85B9-123E20AE94E0}" dt="2023-05-20T22:32:23.257" v="489" actId="115"/>
          <ac:spMkLst>
            <pc:docMk/>
            <pc:sldMk cId="1261999538" sldId="264"/>
            <ac:spMk id="4" creationId="{2C235FB1-505F-169C-50D3-E975D87D38F5}"/>
          </ac:spMkLst>
        </pc:spChg>
        <pc:spChg chg="mod">
          <ac:chgData name="R H" userId="7863155b6774aad0" providerId="LiveId" clId="{6CB8B92D-3719-4BC6-85B9-123E20AE94E0}" dt="2023-05-20T22:28:00.140" v="433" actId="20577"/>
          <ac:spMkLst>
            <pc:docMk/>
            <pc:sldMk cId="1261999538" sldId="264"/>
            <ac:spMk id="35" creationId="{CCCCDB35-01D3-A45A-525E-E1C48DEFCB3D}"/>
          </ac:spMkLst>
        </pc:spChg>
        <pc:picChg chg="del">
          <ac:chgData name="R H" userId="7863155b6774aad0" providerId="LiveId" clId="{6CB8B92D-3719-4BC6-85B9-123E20AE94E0}" dt="2023-05-20T22:28:02.137" v="434" actId="478"/>
          <ac:picMkLst>
            <pc:docMk/>
            <pc:sldMk cId="1261999538" sldId="264"/>
            <ac:picMk id="2" creationId="{45F050A2-2CC7-F84D-2BD5-9D62BFBB8770}"/>
          </ac:picMkLst>
        </pc:picChg>
      </pc:sldChg>
      <pc:sldChg chg="addSp modSp add del mod modTransition modAnim">
        <pc:chgData name="R H" userId="7863155b6774aad0" providerId="LiveId" clId="{6CB8B92D-3719-4BC6-85B9-123E20AE94E0}" dt="2023-05-21T01:35:04.184" v="714"/>
        <pc:sldMkLst>
          <pc:docMk/>
          <pc:sldMk cId="185344772" sldId="265"/>
        </pc:sldMkLst>
        <pc:spChg chg="mod">
          <ac:chgData name="R H" userId="7863155b6774aad0" providerId="LiveId" clId="{6CB8B92D-3719-4BC6-85B9-123E20AE94E0}" dt="2023-05-20T22:42:35.027" v="588" actId="115"/>
          <ac:spMkLst>
            <pc:docMk/>
            <pc:sldMk cId="185344772" sldId="265"/>
            <ac:spMk id="4" creationId="{2C235FB1-505F-169C-50D3-E975D87D38F5}"/>
          </ac:spMkLst>
        </pc:spChg>
        <pc:picChg chg="add mod">
          <ac:chgData name="R H" userId="7863155b6774aad0" providerId="LiveId" clId="{6CB8B92D-3719-4BC6-85B9-123E20AE94E0}" dt="2023-05-20T22:40:42.849" v="586" actId="14100"/>
          <ac:picMkLst>
            <pc:docMk/>
            <pc:sldMk cId="185344772" sldId="265"/>
            <ac:picMk id="4098" creationId="{842665B0-F24F-7D2E-CEF1-923BA06E21FF}"/>
          </ac:picMkLst>
        </pc:picChg>
      </pc:sldChg>
      <pc:sldChg chg="addSp delSp modSp add mod modTransition modAnim">
        <pc:chgData name="R H" userId="7863155b6774aad0" providerId="LiveId" clId="{6CB8B92D-3719-4BC6-85B9-123E20AE94E0}" dt="2023-05-21T01:38:05.715" v="737" actId="115"/>
        <pc:sldMkLst>
          <pc:docMk/>
          <pc:sldMk cId="4182700196" sldId="266"/>
        </pc:sldMkLst>
        <pc:spChg chg="mod">
          <ac:chgData name="R H" userId="7863155b6774aad0" providerId="LiveId" clId="{6CB8B92D-3719-4BC6-85B9-123E20AE94E0}" dt="2023-05-21T01:38:05.715" v="737" actId="115"/>
          <ac:spMkLst>
            <pc:docMk/>
            <pc:sldMk cId="4182700196" sldId="266"/>
            <ac:spMk id="4" creationId="{2C235FB1-505F-169C-50D3-E975D87D38F5}"/>
          </ac:spMkLst>
        </pc:spChg>
        <pc:spChg chg="mod">
          <ac:chgData name="R H" userId="7863155b6774aad0" providerId="LiveId" clId="{6CB8B92D-3719-4BC6-85B9-123E20AE94E0}" dt="2023-05-20T22:43:45.978" v="639" actId="14100"/>
          <ac:spMkLst>
            <pc:docMk/>
            <pc:sldMk cId="4182700196" sldId="266"/>
            <ac:spMk id="35" creationId="{CCCCDB35-01D3-A45A-525E-E1C48DEFCB3D}"/>
          </ac:spMkLst>
        </pc:spChg>
        <pc:picChg chg="del">
          <ac:chgData name="R H" userId="7863155b6774aad0" providerId="LiveId" clId="{6CB8B92D-3719-4BC6-85B9-123E20AE94E0}" dt="2023-05-20T22:43:18.181" v="590" actId="478"/>
          <ac:picMkLst>
            <pc:docMk/>
            <pc:sldMk cId="4182700196" sldId="266"/>
            <ac:picMk id="4098" creationId="{842665B0-F24F-7D2E-CEF1-923BA06E21FF}"/>
          </ac:picMkLst>
        </pc:picChg>
        <pc:picChg chg="add mod">
          <ac:chgData name="R H" userId="7863155b6774aad0" providerId="LiveId" clId="{6CB8B92D-3719-4BC6-85B9-123E20AE94E0}" dt="2023-05-20T23:16:06.627" v="702" actId="14100"/>
          <ac:picMkLst>
            <pc:docMk/>
            <pc:sldMk cId="4182700196" sldId="266"/>
            <ac:picMk id="5122" creationId="{B0DB3CF5-E075-C84D-0410-789503B061EB}"/>
          </ac:picMkLst>
        </pc:picChg>
      </pc:sldChg>
      <pc:sldChg chg="addSp delSp new mod modTransition">
        <pc:chgData name="R H" userId="7863155b6774aad0" providerId="LiveId" clId="{6CB8B92D-3719-4BC6-85B9-123E20AE94E0}" dt="2023-05-20T23:18:03.415" v="709"/>
        <pc:sldMkLst>
          <pc:docMk/>
          <pc:sldMk cId="1148085065" sldId="267"/>
        </pc:sldMkLst>
        <pc:spChg chg="del">
          <ac:chgData name="R H" userId="7863155b6774aad0" providerId="LiveId" clId="{6CB8B92D-3719-4BC6-85B9-123E20AE94E0}" dt="2023-05-20T23:17:50.511" v="707" actId="478"/>
          <ac:spMkLst>
            <pc:docMk/>
            <pc:sldMk cId="1148085065" sldId="267"/>
            <ac:spMk id="2" creationId="{39860569-A045-634D-6E9A-39254D9C906B}"/>
          </ac:spMkLst>
        </pc:spChg>
        <pc:spChg chg="del">
          <ac:chgData name="R H" userId="7863155b6774aad0" providerId="LiveId" clId="{6CB8B92D-3719-4BC6-85B9-123E20AE94E0}" dt="2023-05-20T23:17:50.511" v="707" actId="478"/>
          <ac:spMkLst>
            <pc:docMk/>
            <pc:sldMk cId="1148085065" sldId="267"/>
            <ac:spMk id="3" creationId="{E08EF5F7-AF25-5B3D-EA8E-0E99CEED0500}"/>
          </ac:spMkLst>
        </pc:spChg>
        <pc:picChg chg="add">
          <ac:chgData name="R H" userId="7863155b6774aad0" providerId="LiveId" clId="{6CB8B92D-3719-4BC6-85B9-123E20AE94E0}" dt="2023-05-20T23:17:51.323" v="708"/>
          <ac:picMkLst>
            <pc:docMk/>
            <pc:sldMk cId="1148085065" sldId="267"/>
            <ac:picMk id="6146" creationId="{F667DFD5-B336-7F93-2049-EA54FE601AF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241BE-6805-474A-A173-2C457735D81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2621449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241BE-6805-474A-A173-2C457735D81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2750365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241BE-6805-474A-A173-2C457735D81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3598469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241BE-6805-474A-A173-2C457735D81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1300095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8241BE-6805-474A-A173-2C457735D81E}" type="datetimeFigureOut">
              <a:rPr lang="en-US" smtClean="0"/>
              <a:t>5/18/2023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130020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8241BE-6805-474A-A173-2C457735D81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2841886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8241BE-6805-474A-A173-2C457735D81E}" type="datetimeFigureOut">
              <a:rPr lang="en-US" smtClean="0"/>
              <a:t>5/18/2023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18269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8241BE-6805-474A-A173-2C457735D81E}" type="datetimeFigureOut">
              <a:rPr lang="en-US" smtClean="0"/>
              <a:t>5/18/2023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2694816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8241BE-6805-474A-A173-2C457735D81E}" type="datetimeFigureOut">
              <a:rPr lang="en-US" smtClean="0"/>
              <a:t>5/18/2023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815608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241BE-6805-474A-A173-2C457735D81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3927724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8241BE-6805-474A-A173-2C457735D81E}" type="datetimeFigureOut">
              <a:rPr lang="en-US" smtClean="0"/>
              <a:t>5/18/2023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84B396-E541-447E-800B-C8C84CD87C92}" type="slidenum">
              <a:rPr lang="en-US" smtClean="0"/>
              <a:t>‹#›</a:t>
            </a:fld>
            <a:endParaRPr lang="en-US"/>
          </a:p>
        </p:txBody>
      </p:sp>
    </p:spTree>
    <p:extLst>
      <p:ext uri="{BB962C8B-B14F-4D97-AF65-F5344CB8AC3E}">
        <p14:creationId xmlns:p14="http://schemas.microsoft.com/office/powerpoint/2010/main" val="2738530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241BE-6805-474A-A173-2C457735D81E}" type="datetimeFigureOut">
              <a:rPr lang="en-US" smtClean="0"/>
              <a:t>5/18/2023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84B396-E541-447E-800B-C8C84CD87C92}" type="slidenum">
              <a:rPr lang="en-US" smtClean="0"/>
              <a:t>‹#›</a:t>
            </a:fld>
            <a:endParaRPr lang="en-US"/>
          </a:p>
        </p:txBody>
      </p:sp>
    </p:spTree>
    <p:extLst>
      <p:ext uri="{BB962C8B-B14F-4D97-AF65-F5344CB8AC3E}">
        <p14:creationId xmlns:p14="http://schemas.microsoft.com/office/powerpoint/2010/main" val="11552202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4201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CCCDB35-01D3-A45A-525E-E1C48DEFCB3D}"/>
              </a:ext>
            </a:extLst>
          </p:cNvPr>
          <p:cNvSpPr txBox="1">
            <a:spLocks/>
          </p:cNvSpPr>
          <p:nvPr/>
        </p:nvSpPr>
        <p:spPr>
          <a:xfrm>
            <a:off x="0" y="0"/>
            <a:ext cx="9144000" cy="64970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100" b="1" u="sng" dirty="0">
                <a:latin typeface="Rockwell" panose="02060603020205020403" pitchFamily="18" charset="0"/>
              </a:rPr>
              <a:t>Water Springing Up To Eternal Life</a:t>
            </a:r>
            <a:endParaRPr lang="en-US" sz="4100" u="sng" dirty="0">
              <a:latin typeface="Rockwell" panose="02060603020205020403" pitchFamily="18" charset="0"/>
            </a:endParaRPr>
          </a:p>
        </p:txBody>
      </p:sp>
      <p:sp>
        <p:nvSpPr>
          <p:cNvPr id="4" name="TextBox 3">
            <a:extLst>
              <a:ext uri="{FF2B5EF4-FFF2-40B4-BE49-F238E27FC236}">
                <a16:creationId xmlns:a16="http://schemas.microsoft.com/office/drawing/2014/main" id="{2C235FB1-505F-169C-50D3-E975D87D38F5}"/>
              </a:ext>
            </a:extLst>
          </p:cNvPr>
          <p:cNvSpPr txBox="1"/>
          <p:nvPr/>
        </p:nvSpPr>
        <p:spPr>
          <a:xfrm>
            <a:off x="60158" y="671105"/>
            <a:ext cx="4126831" cy="6124754"/>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sz="2000" b="1" dirty="0">
                <a:latin typeface="Rockwell" panose="02060603020205020403" pitchFamily="18" charset="0"/>
              </a:rPr>
              <a:t>1 John 2:17</a:t>
            </a:r>
            <a:r>
              <a:rPr lang="en-US" sz="2000" dirty="0">
                <a:latin typeface="Rockwell" panose="02060603020205020403" pitchFamily="18" charset="0"/>
              </a:rPr>
              <a:t> – “The world is passing away, and also its lusts; but </a:t>
            </a:r>
            <a:r>
              <a:rPr lang="en-US" sz="2000" u="sng" dirty="0">
                <a:latin typeface="Rockwell" panose="02060603020205020403" pitchFamily="18" charset="0"/>
              </a:rPr>
              <a:t>the one who does the will of God lives forever</a:t>
            </a:r>
            <a:r>
              <a:rPr lang="en-US" sz="2000" dirty="0">
                <a:latin typeface="Rockwell" panose="02060603020205020403" pitchFamily="18" charset="0"/>
              </a:rPr>
              <a:t>.”</a:t>
            </a:r>
          </a:p>
          <a:p>
            <a:pPr marL="285750" indent="-285750">
              <a:buFont typeface="Wingdings" panose="05000000000000000000" pitchFamily="2" charset="2"/>
              <a:buChar char="q"/>
            </a:pPr>
            <a:endParaRPr lang="en-US" sz="1600" dirty="0">
              <a:latin typeface="Rockwell" panose="02060603020205020403" pitchFamily="18" charset="0"/>
            </a:endParaRPr>
          </a:p>
          <a:p>
            <a:pPr marL="285750" indent="-285750">
              <a:buFont typeface="Wingdings" panose="05000000000000000000" pitchFamily="2" charset="2"/>
              <a:buChar char="q"/>
            </a:pPr>
            <a:r>
              <a:rPr lang="en-US" sz="2000" b="1" dirty="0">
                <a:latin typeface="Rockwell" panose="02060603020205020403" pitchFamily="18" charset="0"/>
              </a:rPr>
              <a:t>2 Cor 4:18</a:t>
            </a:r>
            <a:r>
              <a:rPr lang="en-US" sz="2000" dirty="0">
                <a:latin typeface="Rockwell" panose="02060603020205020403" pitchFamily="18" charset="0"/>
              </a:rPr>
              <a:t> – “while </a:t>
            </a:r>
            <a:r>
              <a:rPr lang="en-US" sz="2000" u="sng" dirty="0">
                <a:latin typeface="Rockwell" panose="02060603020205020403" pitchFamily="18" charset="0"/>
              </a:rPr>
              <a:t>we look not at the things which are seen, but at the things which are not seen</a:t>
            </a:r>
            <a:r>
              <a:rPr lang="en-US" sz="2000" dirty="0">
                <a:latin typeface="Rockwell" panose="02060603020205020403" pitchFamily="18" charset="0"/>
              </a:rPr>
              <a:t>; for the things which are seen are temporal, but the things which are not seen are eternal.”</a:t>
            </a:r>
          </a:p>
          <a:p>
            <a:pPr marL="285750" indent="-285750">
              <a:buFont typeface="Wingdings" panose="05000000000000000000" pitchFamily="2" charset="2"/>
              <a:buChar char="q"/>
            </a:pPr>
            <a:endParaRPr lang="en-US" sz="1600" dirty="0">
              <a:latin typeface="Rockwell" panose="02060603020205020403" pitchFamily="18" charset="0"/>
            </a:endParaRPr>
          </a:p>
          <a:p>
            <a:pPr marL="285750" indent="-285750">
              <a:buFont typeface="Wingdings" panose="05000000000000000000" pitchFamily="2" charset="2"/>
              <a:buChar char="q"/>
            </a:pPr>
            <a:r>
              <a:rPr lang="en-US" sz="2000" b="1" dirty="0">
                <a:latin typeface="Rockwell" panose="02060603020205020403" pitchFamily="18" charset="0"/>
              </a:rPr>
              <a:t>Rom 12:2</a:t>
            </a:r>
            <a:r>
              <a:rPr lang="en-US" sz="2000" dirty="0">
                <a:latin typeface="Rockwell" panose="02060603020205020403" pitchFamily="18" charset="0"/>
              </a:rPr>
              <a:t> – “And </a:t>
            </a:r>
            <a:r>
              <a:rPr lang="en-US" sz="2000" u="sng" dirty="0">
                <a:latin typeface="Rockwell" panose="02060603020205020403" pitchFamily="18" charset="0"/>
              </a:rPr>
              <a:t>do not be conformed to this world</a:t>
            </a:r>
            <a:r>
              <a:rPr lang="en-US" sz="2000" dirty="0">
                <a:latin typeface="Rockwell" panose="02060603020205020403" pitchFamily="18" charset="0"/>
              </a:rPr>
              <a:t>, but be transformed by the renewing of your mind, so that you may prove what the will of God is, that which is good and acceptable and perfect.”</a:t>
            </a:r>
          </a:p>
        </p:txBody>
      </p:sp>
      <p:pic>
        <p:nvPicPr>
          <p:cNvPr id="5122" name="Picture 2" descr="Come, all you who are thirsty. - Isaiah 55:1 - Sunday Social">
            <a:extLst>
              <a:ext uri="{FF2B5EF4-FFF2-40B4-BE49-F238E27FC236}">
                <a16:creationId xmlns:a16="http://schemas.microsoft.com/office/drawing/2014/main" id="{B0DB3CF5-E075-C84D-0410-789503B061E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67" t="12051" r="10256" b="9487"/>
          <a:stretch/>
        </p:blipFill>
        <p:spPr bwMode="auto">
          <a:xfrm>
            <a:off x="4271211" y="685801"/>
            <a:ext cx="4872789" cy="6112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2700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122"/>
                                        </p:tgtEl>
                                        <p:attrNameLst>
                                          <p:attrName>style.visibility</p:attrName>
                                        </p:attrNameLst>
                                      </p:cBhvr>
                                      <p:to>
                                        <p:strVal val="visible"/>
                                      </p:to>
                                    </p:set>
                                    <p:animEffect transition="in" filter="fade">
                                      <p:cBhvr>
                                        <p:cTn id="25"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cts 3:19 Decorative Magnet - Etsy">
            <a:extLst>
              <a:ext uri="{FF2B5EF4-FFF2-40B4-BE49-F238E27FC236}">
                <a16:creationId xmlns:a16="http://schemas.microsoft.com/office/drawing/2014/main" id="{F667DFD5-B336-7F93-2049-EA54FE601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085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97F31F8-BD02-CA10-E45A-E760A762AC89}"/>
              </a:ext>
            </a:extLst>
          </p:cNvPr>
          <p:cNvSpPr/>
          <p:nvPr/>
        </p:nvSpPr>
        <p:spPr>
          <a:xfrm>
            <a:off x="98082" y="0"/>
            <a:ext cx="3733800" cy="4098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rgbClr val="FFFF00"/>
                </a:solidFill>
                <a:latin typeface="Rockwell" panose="02060603020205020403" pitchFamily="18" charset="0"/>
              </a:rPr>
              <a:t>Nicodemus</a:t>
            </a:r>
          </a:p>
        </p:txBody>
      </p:sp>
      <p:sp>
        <p:nvSpPr>
          <p:cNvPr id="8" name="Rectangle 7">
            <a:extLst>
              <a:ext uri="{FF2B5EF4-FFF2-40B4-BE49-F238E27FC236}">
                <a16:creationId xmlns:a16="http://schemas.microsoft.com/office/drawing/2014/main" id="{E6AF3E40-C150-2AFD-34C4-86735452D06F}"/>
              </a:ext>
            </a:extLst>
          </p:cNvPr>
          <p:cNvSpPr/>
          <p:nvPr/>
        </p:nvSpPr>
        <p:spPr>
          <a:xfrm>
            <a:off x="5410200" y="0"/>
            <a:ext cx="3733800" cy="4427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a:solidFill>
                  <a:srgbClr val="FFFF00"/>
                </a:solidFill>
                <a:latin typeface="Rockwell" panose="02060603020205020403" pitchFamily="18" charset="0"/>
              </a:rPr>
              <a:t>Samaritan Woman</a:t>
            </a:r>
          </a:p>
        </p:txBody>
      </p:sp>
      <p:pic>
        <p:nvPicPr>
          <p:cNvPr id="9" name="Picture 2">
            <a:extLst>
              <a:ext uri="{FF2B5EF4-FFF2-40B4-BE49-F238E27FC236}">
                <a16:creationId xmlns:a16="http://schemas.microsoft.com/office/drawing/2014/main" id="{62B6334A-4C3C-D065-844D-162AB705F9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6645" y="98452"/>
            <a:ext cx="782080" cy="415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a:extLst>
              <a:ext uri="{FF2B5EF4-FFF2-40B4-BE49-F238E27FC236}">
                <a16:creationId xmlns:a16="http://schemas.microsoft.com/office/drawing/2014/main" id="{ABB3EE4B-0ACD-1A53-DE62-FD7AE2DBC4DF}"/>
              </a:ext>
            </a:extLst>
          </p:cNvPr>
          <p:cNvSpPr/>
          <p:nvPr/>
        </p:nvSpPr>
        <p:spPr>
          <a:xfrm>
            <a:off x="1552575" y="363915"/>
            <a:ext cx="2486025" cy="6494085"/>
          </a:xfrm>
          <a:prstGeom prst="rect">
            <a:avLst/>
          </a:prstGeom>
        </p:spPr>
        <p:txBody>
          <a:bodyPr wrap="square">
            <a:spAutoFit/>
          </a:bodyPr>
          <a:lstStyle/>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Man</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Jew</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Named</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Night</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Ruler</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Righteous</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Respected</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Stuck</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Frustrated</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Fades out</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Shot down</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Unbeliever</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Skeptical</a:t>
            </a:r>
          </a:p>
        </p:txBody>
      </p:sp>
      <p:sp>
        <p:nvSpPr>
          <p:cNvPr id="25" name="Rectangle 24">
            <a:extLst>
              <a:ext uri="{FF2B5EF4-FFF2-40B4-BE49-F238E27FC236}">
                <a16:creationId xmlns:a16="http://schemas.microsoft.com/office/drawing/2014/main" id="{0DD6F66B-7AA9-4CAA-D25C-5B98394F6D9F}"/>
              </a:ext>
            </a:extLst>
          </p:cNvPr>
          <p:cNvSpPr/>
          <p:nvPr/>
        </p:nvSpPr>
        <p:spPr>
          <a:xfrm>
            <a:off x="5359709" y="378313"/>
            <a:ext cx="2622241" cy="6494085"/>
          </a:xfrm>
          <a:prstGeom prst="rect">
            <a:avLst/>
          </a:prstGeom>
        </p:spPr>
        <p:txBody>
          <a:bodyPr wrap="square">
            <a:spAutoFit/>
          </a:bodyPr>
          <a:lstStyle/>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Woman</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Samaritan</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Unnamed</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Day</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Nobody</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Immoral</a:t>
            </a:r>
          </a:p>
          <a:p>
            <a:pPr marL="685800" indent="-685800">
              <a:buFont typeface="Wingdings" panose="05000000000000000000" pitchFamily="2" charset="2"/>
              <a:buChar char="q"/>
            </a:pPr>
            <a:r>
              <a:rPr lang="en-US" sz="3200" dirty="0">
                <a:solidFill>
                  <a:srgbClr val="FF0000"/>
                </a:solidFill>
                <a:latin typeface="Buxton Sketch" panose="03080500000500000004" pitchFamily="66" charset="0"/>
              </a:rPr>
              <a:t>Despised</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Recovers</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Engaged</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Progresses</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Entrusted</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Believer</a:t>
            </a:r>
          </a:p>
          <a:p>
            <a:pPr marL="685800" indent="-685800">
              <a:buFont typeface="Wingdings" panose="05000000000000000000" pitchFamily="2" charset="2"/>
              <a:buChar char="q"/>
            </a:pPr>
            <a:r>
              <a:rPr lang="en-US" sz="3200" dirty="0">
                <a:solidFill>
                  <a:schemeClr val="accent6">
                    <a:lumMod val="75000"/>
                  </a:schemeClr>
                </a:solidFill>
                <a:latin typeface="Buxton Sketch" panose="03080500000500000004" pitchFamily="66" charset="0"/>
              </a:rPr>
              <a:t>Evangelist</a:t>
            </a:r>
          </a:p>
        </p:txBody>
      </p:sp>
    </p:spTree>
    <p:extLst>
      <p:ext uri="{BB962C8B-B14F-4D97-AF65-F5344CB8AC3E}">
        <p14:creationId xmlns:p14="http://schemas.microsoft.com/office/powerpoint/2010/main" val="2544668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500"/>
                                        <p:tgtEl>
                                          <p:spTgt spid="25">
                                            <p:txEl>
                                              <p:pRg st="0" end="0"/>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500"/>
                                        <p:tgtEl>
                                          <p:spTgt spid="10">
                                            <p:txEl>
                                              <p:pRg st="1" end="1"/>
                                            </p:txEl>
                                          </p:spTgt>
                                        </p:tgtEl>
                                      </p:cBhvr>
                                    </p:animEffect>
                                  </p:childTnLst>
                                </p:cTn>
                              </p:par>
                              <p:par>
                                <p:cTn id="15" presetID="10" presetClass="entr" presetSubtype="0" fill="hold" nodeType="with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Effect transition="in" filter="fade">
                                      <p:cBhvr>
                                        <p:cTn id="28" dur="500"/>
                                        <p:tgtEl>
                                          <p:spTgt spid="10">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xEl>
                                              <p:pRg st="3" end="3"/>
                                            </p:txEl>
                                          </p:spTgt>
                                        </p:tgtEl>
                                        <p:attrNameLst>
                                          <p:attrName>style.visibility</p:attrName>
                                        </p:attrNameLst>
                                      </p:cBhvr>
                                      <p:to>
                                        <p:strVal val="visible"/>
                                      </p:to>
                                    </p:set>
                                    <p:animEffect transition="in" filter="fade">
                                      <p:cBhvr>
                                        <p:cTn id="31" dur="500"/>
                                        <p:tgtEl>
                                          <p:spTgt spid="25">
                                            <p:txEl>
                                              <p:pRg st="3" end="3"/>
                                            </p:txEl>
                                          </p:spTgt>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animEffect transition="in" filter="fade">
                                      <p:cBhvr>
                                        <p:cTn id="35" dur="500"/>
                                        <p:tgtEl>
                                          <p:spTgt spid="10">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xEl>
                                              <p:pRg st="4" end="4"/>
                                            </p:txEl>
                                          </p:spTgt>
                                        </p:tgtEl>
                                        <p:attrNameLst>
                                          <p:attrName>style.visibility</p:attrName>
                                        </p:attrNameLst>
                                      </p:cBhvr>
                                      <p:to>
                                        <p:strVal val="visible"/>
                                      </p:to>
                                    </p:set>
                                    <p:animEffect transition="in" filter="fade">
                                      <p:cBhvr>
                                        <p:cTn id="38" dur="500"/>
                                        <p:tgtEl>
                                          <p:spTgt spid="25">
                                            <p:txEl>
                                              <p:pRg st="4" end="4"/>
                                            </p:txEl>
                                          </p:spTgt>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fade">
                                      <p:cBhvr>
                                        <p:cTn id="42" dur="500"/>
                                        <p:tgtEl>
                                          <p:spTgt spid="10">
                                            <p:txEl>
                                              <p:pRg st="5" end="5"/>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5">
                                            <p:txEl>
                                              <p:pRg st="5" end="5"/>
                                            </p:txEl>
                                          </p:spTgt>
                                        </p:tgtEl>
                                        <p:attrNameLst>
                                          <p:attrName>style.visibility</p:attrName>
                                        </p:attrNameLst>
                                      </p:cBhvr>
                                      <p:to>
                                        <p:strVal val="visible"/>
                                      </p:to>
                                    </p:set>
                                    <p:animEffect transition="in" filter="fade">
                                      <p:cBhvr>
                                        <p:cTn id="45" dur="500"/>
                                        <p:tgtEl>
                                          <p:spTgt spid="25">
                                            <p:txEl>
                                              <p:pRg st="5" end="5"/>
                                            </p:txEl>
                                          </p:spTgt>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Effect transition="in" filter="fade">
                                      <p:cBhvr>
                                        <p:cTn id="49" dur="500"/>
                                        <p:tgtEl>
                                          <p:spTgt spid="10">
                                            <p:txEl>
                                              <p:pRg st="6" end="6"/>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25">
                                            <p:txEl>
                                              <p:pRg st="6" end="6"/>
                                            </p:txEl>
                                          </p:spTgt>
                                        </p:tgtEl>
                                        <p:attrNameLst>
                                          <p:attrName>style.visibility</p:attrName>
                                        </p:attrNameLst>
                                      </p:cBhvr>
                                      <p:to>
                                        <p:strVal val="visible"/>
                                      </p:to>
                                    </p:set>
                                    <p:animEffect transition="in" filter="fade">
                                      <p:cBhvr>
                                        <p:cTn id="52" dur="500"/>
                                        <p:tgtEl>
                                          <p:spTgt spid="25">
                                            <p:txEl>
                                              <p:pRg st="6" end="6"/>
                                            </p:txEl>
                                          </p:spTgt>
                                        </p:tgtEl>
                                      </p:cBhvr>
                                    </p:animEffect>
                                  </p:childTnLst>
                                </p:cTn>
                              </p:par>
                            </p:childTnLst>
                          </p:cTn>
                        </p:par>
                        <p:par>
                          <p:cTn id="53" fill="hold">
                            <p:stCondLst>
                              <p:cond delay="3500"/>
                            </p:stCondLst>
                            <p:childTnLst>
                              <p:par>
                                <p:cTn id="54" presetID="10" presetClass="entr" presetSubtype="0" fill="hold" nodeType="afterEffect">
                                  <p:stCondLst>
                                    <p:cond delay="0"/>
                                  </p:stCondLst>
                                  <p:childTnLst>
                                    <p:set>
                                      <p:cBhvr>
                                        <p:cTn id="55" dur="1" fill="hold">
                                          <p:stCondLst>
                                            <p:cond delay="0"/>
                                          </p:stCondLst>
                                        </p:cTn>
                                        <p:tgtEl>
                                          <p:spTgt spid="10">
                                            <p:txEl>
                                              <p:pRg st="7" end="7"/>
                                            </p:txEl>
                                          </p:spTgt>
                                        </p:tgtEl>
                                        <p:attrNameLst>
                                          <p:attrName>style.visibility</p:attrName>
                                        </p:attrNameLst>
                                      </p:cBhvr>
                                      <p:to>
                                        <p:strVal val="visible"/>
                                      </p:to>
                                    </p:set>
                                    <p:animEffect transition="in" filter="fade">
                                      <p:cBhvr>
                                        <p:cTn id="56" dur="500"/>
                                        <p:tgtEl>
                                          <p:spTgt spid="10">
                                            <p:txEl>
                                              <p:pRg st="7" end="7"/>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25">
                                            <p:txEl>
                                              <p:pRg st="7" end="7"/>
                                            </p:txEl>
                                          </p:spTgt>
                                        </p:tgtEl>
                                        <p:attrNameLst>
                                          <p:attrName>style.visibility</p:attrName>
                                        </p:attrNameLst>
                                      </p:cBhvr>
                                      <p:to>
                                        <p:strVal val="visible"/>
                                      </p:to>
                                    </p:set>
                                    <p:animEffect transition="in" filter="fade">
                                      <p:cBhvr>
                                        <p:cTn id="59" dur="500"/>
                                        <p:tgtEl>
                                          <p:spTgt spid="25">
                                            <p:txEl>
                                              <p:pRg st="7" end="7"/>
                                            </p:txEl>
                                          </p:spTgt>
                                        </p:tgtEl>
                                      </p:cBhvr>
                                    </p:animEffect>
                                  </p:childTnLst>
                                </p:cTn>
                              </p:par>
                            </p:childTnLst>
                          </p:cTn>
                        </p:par>
                        <p:par>
                          <p:cTn id="60" fill="hold">
                            <p:stCondLst>
                              <p:cond delay="4000"/>
                            </p:stCondLst>
                            <p:childTnLst>
                              <p:par>
                                <p:cTn id="61" presetID="10" presetClass="entr" presetSubtype="0" fill="hold" nodeType="afterEffect">
                                  <p:stCondLst>
                                    <p:cond delay="0"/>
                                  </p:stCondLst>
                                  <p:childTnLst>
                                    <p:set>
                                      <p:cBhvr>
                                        <p:cTn id="62" dur="1" fill="hold">
                                          <p:stCondLst>
                                            <p:cond delay="0"/>
                                          </p:stCondLst>
                                        </p:cTn>
                                        <p:tgtEl>
                                          <p:spTgt spid="10">
                                            <p:txEl>
                                              <p:pRg st="8" end="8"/>
                                            </p:txEl>
                                          </p:spTgt>
                                        </p:tgtEl>
                                        <p:attrNameLst>
                                          <p:attrName>style.visibility</p:attrName>
                                        </p:attrNameLst>
                                      </p:cBhvr>
                                      <p:to>
                                        <p:strVal val="visible"/>
                                      </p:to>
                                    </p:set>
                                    <p:animEffect transition="in" filter="fade">
                                      <p:cBhvr>
                                        <p:cTn id="63" dur="500"/>
                                        <p:tgtEl>
                                          <p:spTgt spid="10">
                                            <p:txEl>
                                              <p:pRg st="8" end="8"/>
                                            </p:txEl>
                                          </p:spTgt>
                                        </p:tgtEl>
                                      </p:cBhvr>
                                    </p:animEffect>
                                  </p:childTnLst>
                                </p:cTn>
                              </p:par>
                              <p:par>
                                <p:cTn id="64" presetID="10" presetClass="entr" presetSubtype="0" fill="hold" nodeType="withEffect">
                                  <p:stCondLst>
                                    <p:cond delay="0"/>
                                  </p:stCondLst>
                                  <p:childTnLst>
                                    <p:set>
                                      <p:cBhvr>
                                        <p:cTn id="65" dur="1" fill="hold">
                                          <p:stCondLst>
                                            <p:cond delay="0"/>
                                          </p:stCondLst>
                                        </p:cTn>
                                        <p:tgtEl>
                                          <p:spTgt spid="25">
                                            <p:txEl>
                                              <p:pRg st="8" end="8"/>
                                            </p:txEl>
                                          </p:spTgt>
                                        </p:tgtEl>
                                        <p:attrNameLst>
                                          <p:attrName>style.visibility</p:attrName>
                                        </p:attrNameLst>
                                      </p:cBhvr>
                                      <p:to>
                                        <p:strVal val="visible"/>
                                      </p:to>
                                    </p:set>
                                    <p:animEffect transition="in" filter="fade">
                                      <p:cBhvr>
                                        <p:cTn id="66" dur="500"/>
                                        <p:tgtEl>
                                          <p:spTgt spid="25">
                                            <p:txEl>
                                              <p:pRg st="8" end="8"/>
                                            </p:txEl>
                                          </p:spTgt>
                                        </p:tgtEl>
                                      </p:cBhvr>
                                    </p:animEffect>
                                  </p:childTnLst>
                                </p:cTn>
                              </p:par>
                            </p:childTnLst>
                          </p:cTn>
                        </p:par>
                        <p:par>
                          <p:cTn id="67" fill="hold">
                            <p:stCondLst>
                              <p:cond delay="4500"/>
                            </p:stCondLst>
                            <p:childTnLst>
                              <p:par>
                                <p:cTn id="68" presetID="10" presetClass="entr" presetSubtype="0" fill="hold" nodeType="afterEffect">
                                  <p:stCondLst>
                                    <p:cond delay="0"/>
                                  </p:stCondLst>
                                  <p:childTnLst>
                                    <p:set>
                                      <p:cBhvr>
                                        <p:cTn id="69" dur="1" fill="hold">
                                          <p:stCondLst>
                                            <p:cond delay="0"/>
                                          </p:stCondLst>
                                        </p:cTn>
                                        <p:tgtEl>
                                          <p:spTgt spid="10">
                                            <p:txEl>
                                              <p:pRg st="9" end="9"/>
                                            </p:txEl>
                                          </p:spTgt>
                                        </p:tgtEl>
                                        <p:attrNameLst>
                                          <p:attrName>style.visibility</p:attrName>
                                        </p:attrNameLst>
                                      </p:cBhvr>
                                      <p:to>
                                        <p:strVal val="visible"/>
                                      </p:to>
                                    </p:set>
                                    <p:animEffect transition="in" filter="fade">
                                      <p:cBhvr>
                                        <p:cTn id="70" dur="500"/>
                                        <p:tgtEl>
                                          <p:spTgt spid="10">
                                            <p:txEl>
                                              <p:pRg st="9" end="9"/>
                                            </p:txEl>
                                          </p:spTgt>
                                        </p:tgtEl>
                                      </p:cBhvr>
                                    </p:animEffect>
                                  </p:childTnLst>
                                </p:cTn>
                              </p:par>
                              <p:par>
                                <p:cTn id="71" presetID="10" presetClass="entr" presetSubtype="0" fill="hold" nodeType="withEffect">
                                  <p:stCondLst>
                                    <p:cond delay="0"/>
                                  </p:stCondLst>
                                  <p:childTnLst>
                                    <p:set>
                                      <p:cBhvr>
                                        <p:cTn id="72" dur="1" fill="hold">
                                          <p:stCondLst>
                                            <p:cond delay="0"/>
                                          </p:stCondLst>
                                        </p:cTn>
                                        <p:tgtEl>
                                          <p:spTgt spid="25">
                                            <p:txEl>
                                              <p:pRg st="9" end="9"/>
                                            </p:txEl>
                                          </p:spTgt>
                                        </p:tgtEl>
                                        <p:attrNameLst>
                                          <p:attrName>style.visibility</p:attrName>
                                        </p:attrNameLst>
                                      </p:cBhvr>
                                      <p:to>
                                        <p:strVal val="visible"/>
                                      </p:to>
                                    </p:set>
                                    <p:animEffect transition="in" filter="fade">
                                      <p:cBhvr>
                                        <p:cTn id="73" dur="500"/>
                                        <p:tgtEl>
                                          <p:spTgt spid="25">
                                            <p:txEl>
                                              <p:pRg st="9" end="9"/>
                                            </p:txEl>
                                          </p:spTgt>
                                        </p:tgtEl>
                                      </p:cBhvr>
                                    </p:animEffect>
                                  </p:childTnLst>
                                </p:cTn>
                              </p:par>
                            </p:childTnLst>
                          </p:cTn>
                        </p:par>
                        <p:par>
                          <p:cTn id="74" fill="hold">
                            <p:stCondLst>
                              <p:cond delay="5000"/>
                            </p:stCondLst>
                            <p:childTnLst>
                              <p:par>
                                <p:cTn id="75" presetID="10" presetClass="entr" presetSubtype="0" fill="hold" nodeType="afterEffect">
                                  <p:stCondLst>
                                    <p:cond delay="0"/>
                                  </p:stCondLst>
                                  <p:childTnLst>
                                    <p:set>
                                      <p:cBhvr>
                                        <p:cTn id="76" dur="1" fill="hold">
                                          <p:stCondLst>
                                            <p:cond delay="0"/>
                                          </p:stCondLst>
                                        </p:cTn>
                                        <p:tgtEl>
                                          <p:spTgt spid="10">
                                            <p:txEl>
                                              <p:pRg st="10" end="10"/>
                                            </p:txEl>
                                          </p:spTgt>
                                        </p:tgtEl>
                                        <p:attrNameLst>
                                          <p:attrName>style.visibility</p:attrName>
                                        </p:attrNameLst>
                                      </p:cBhvr>
                                      <p:to>
                                        <p:strVal val="visible"/>
                                      </p:to>
                                    </p:set>
                                    <p:animEffect transition="in" filter="fade">
                                      <p:cBhvr>
                                        <p:cTn id="77" dur="500"/>
                                        <p:tgtEl>
                                          <p:spTgt spid="10">
                                            <p:txEl>
                                              <p:pRg st="10" end="10"/>
                                            </p:txEl>
                                          </p:spTgt>
                                        </p:tgtEl>
                                      </p:cBhvr>
                                    </p:animEffect>
                                  </p:childTnLst>
                                </p:cTn>
                              </p:par>
                              <p:par>
                                <p:cTn id="78" presetID="10" presetClass="entr" presetSubtype="0" fill="hold" nodeType="withEffect">
                                  <p:stCondLst>
                                    <p:cond delay="0"/>
                                  </p:stCondLst>
                                  <p:childTnLst>
                                    <p:set>
                                      <p:cBhvr>
                                        <p:cTn id="79" dur="1" fill="hold">
                                          <p:stCondLst>
                                            <p:cond delay="0"/>
                                          </p:stCondLst>
                                        </p:cTn>
                                        <p:tgtEl>
                                          <p:spTgt spid="25">
                                            <p:txEl>
                                              <p:pRg st="10" end="10"/>
                                            </p:txEl>
                                          </p:spTgt>
                                        </p:tgtEl>
                                        <p:attrNameLst>
                                          <p:attrName>style.visibility</p:attrName>
                                        </p:attrNameLst>
                                      </p:cBhvr>
                                      <p:to>
                                        <p:strVal val="visible"/>
                                      </p:to>
                                    </p:set>
                                    <p:animEffect transition="in" filter="fade">
                                      <p:cBhvr>
                                        <p:cTn id="80" dur="500"/>
                                        <p:tgtEl>
                                          <p:spTgt spid="25">
                                            <p:txEl>
                                              <p:pRg st="10" end="10"/>
                                            </p:txEl>
                                          </p:spTgt>
                                        </p:tgtEl>
                                      </p:cBhvr>
                                    </p:animEffect>
                                  </p:childTnLst>
                                </p:cTn>
                              </p:par>
                            </p:childTnLst>
                          </p:cTn>
                        </p:par>
                        <p:par>
                          <p:cTn id="81" fill="hold">
                            <p:stCondLst>
                              <p:cond delay="5500"/>
                            </p:stCondLst>
                            <p:childTnLst>
                              <p:par>
                                <p:cTn id="82" presetID="10" presetClass="entr" presetSubtype="0" fill="hold" nodeType="afterEffect">
                                  <p:stCondLst>
                                    <p:cond delay="0"/>
                                  </p:stCondLst>
                                  <p:childTnLst>
                                    <p:set>
                                      <p:cBhvr>
                                        <p:cTn id="83" dur="1" fill="hold">
                                          <p:stCondLst>
                                            <p:cond delay="0"/>
                                          </p:stCondLst>
                                        </p:cTn>
                                        <p:tgtEl>
                                          <p:spTgt spid="10">
                                            <p:txEl>
                                              <p:pRg st="11" end="11"/>
                                            </p:txEl>
                                          </p:spTgt>
                                        </p:tgtEl>
                                        <p:attrNameLst>
                                          <p:attrName>style.visibility</p:attrName>
                                        </p:attrNameLst>
                                      </p:cBhvr>
                                      <p:to>
                                        <p:strVal val="visible"/>
                                      </p:to>
                                    </p:set>
                                    <p:animEffect transition="in" filter="fade">
                                      <p:cBhvr>
                                        <p:cTn id="84" dur="500"/>
                                        <p:tgtEl>
                                          <p:spTgt spid="10">
                                            <p:txEl>
                                              <p:pRg st="11" end="11"/>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25">
                                            <p:txEl>
                                              <p:pRg st="11" end="11"/>
                                            </p:txEl>
                                          </p:spTgt>
                                        </p:tgtEl>
                                        <p:attrNameLst>
                                          <p:attrName>style.visibility</p:attrName>
                                        </p:attrNameLst>
                                      </p:cBhvr>
                                      <p:to>
                                        <p:strVal val="visible"/>
                                      </p:to>
                                    </p:set>
                                    <p:animEffect transition="in" filter="fade">
                                      <p:cBhvr>
                                        <p:cTn id="87" dur="500"/>
                                        <p:tgtEl>
                                          <p:spTgt spid="25">
                                            <p:txEl>
                                              <p:pRg st="11" end="11"/>
                                            </p:txEl>
                                          </p:spTgt>
                                        </p:tgtEl>
                                      </p:cBhvr>
                                    </p:animEffect>
                                  </p:childTnLst>
                                </p:cTn>
                              </p:par>
                            </p:childTnLst>
                          </p:cTn>
                        </p:par>
                        <p:par>
                          <p:cTn id="88" fill="hold">
                            <p:stCondLst>
                              <p:cond delay="6000"/>
                            </p:stCondLst>
                            <p:childTnLst>
                              <p:par>
                                <p:cTn id="89" presetID="10" presetClass="entr" presetSubtype="0" fill="hold" nodeType="afterEffect">
                                  <p:stCondLst>
                                    <p:cond delay="0"/>
                                  </p:stCondLst>
                                  <p:childTnLst>
                                    <p:set>
                                      <p:cBhvr>
                                        <p:cTn id="90" dur="1" fill="hold">
                                          <p:stCondLst>
                                            <p:cond delay="0"/>
                                          </p:stCondLst>
                                        </p:cTn>
                                        <p:tgtEl>
                                          <p:spTgt spid="10">
                                            <p:txEl>
                                              <p:pRg st="12" end="12"/>
                                            </p:txEl>
                                          </p:spTgt>
                                        </p:tgtEl>
                                        <p:attrNameLst>
                                          <p:attrName>style.visibility</p:attrName>
                                        </p:attrNameLst>
                                      </p:cBhvr>
                                      <p:to>
                                        <p:strVal val="visible"/>
                                      </p:to>
                                    </p:set>
                                    <p:animEffect transition="in" filter="fade">
                                      <p:cBhvr>
                                        <p:cTn id="91" dur="500"/>
                                        <p:tgtEl>
                                          <p:spTgt spid="10">
                                            <p:txEl>
                                              <p:pRg st="12" end="12"/>
                                            </p:txEl>
                                          </p:spTgt>
                                        </p:tgtEl>
                                      </p:cBhvr>
                                    </p:animEffect>
                                  </p:childTnLst>
                                </p:cTn>
                              </p:par>
                              <p:par>
                                <p:cTn id="92" presetID="10" presetClass="entr" presetSubtype="0" fill="hold" nodeType="withEffect">
                                  <p:stCondLst>
                                    <p:cond delay="0"/>
                                  </p:stCondLst>
                                  <p:childTnLst>
                                    <p:set>
                                      <p:cBhvr>
                                        <p:cTn id="93" dur="1" fill="hold">
                                          <p:stCondLst>
                                            <p:cond delay="0"/>
                                          </p:stCondLst>
                                        </p:cTn>
                                        <p:tgtEl>
                                          <p:spTgt spid="25">
                                            <p:txEl>
                                              <p:pRg st="12" end="12"/>
                                            </p:txEl>
                                          </p:spTgt>
                                        </p:tgtEl>
                                        <p:attrNameLst>
                                          <p:attrName>style.visibility</p:attrName>
                                        </p:attrNameLst>
                                      </p:cBhvr>
                                      <p:to>
                                        <p:strVal val="visible"/>
                                      </p:to>
                                    </p:set>
                                    <p:animEffect transition="in" filter="fade">
                                      <p:cBhvr>
                                        <p:cTn id="94" dur="500"/>
                                        <p:tgtEl>
                                          <p:spTgt spid="2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Samaritan Woman And Me | Sojourners">
            <a:extLst>
              <a:ext uri="{FF2B5EF4-FFF2-40B4-BE49-F238E27FC236}">
                <a16:creationId xmlns:a16="http://schemas.microsoft.com/office/drawing/2014/main" id="{E305854F-C15A-92B8-09D6-F027B9EA9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A0B7F29-30C6-7050-F19A-B2365B2F208F}"/>
              </a:ext>
            </a:extLst>
          </p:cNvPr>
          <p:cNvSpPr/>
          <p:nvPr/>
        </p:nvSpPr>
        <p:spPr>
          <a:xfrm>
            <a:off x="247650" y="5248275"/>
            <a:ext cx="8610599" cy="1524000"/>
          </a:xfrm>
          <a:prstGeom prst="roundRect">
            <a:avLst/>
          </a:prstGeom>
          <a:solidFill>
            <a:schemeClr val="bg2">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latin typeface="Rockwell" panose="02060603020205020403" pitchFamily="18" charset="0"/>
            </a:endParaRPr>
          </a:p>
        </p:txBody>
      </p:sp>
      <p:sp>
        <p:nvSpPr>
          <p:cNvPr id="6" name="TextBox 5">
            <a:extLst>
              <a:ext uri="{FF2B5EF4-FFF2-40B4-BE49-F238E27FC236}">
                <a16:creationId xmlns:a16="http://schemas.microsoft.com/office/drawing/2014/main" id="{90B07722-FCC1-357B-F9BB-6F8AA143D6AB}"/>
              </a:ext>
            </a:extLst>
          </p:cNvPr>
          <p:cNvSpPr txBox="1"/>
          <p:nvPr/>
        </p:nvSpPr>
        <p:spPr>
          <a:xfrm>
            <a:off x="1085850" y="5177909"/>
            <a:ext cx="7429500" cy="830997"/>
          </a:xfrm>
          <a:prstGeom prst="rect">
            <a:avLst/>
          </a:prstGeom>
          <a:noFill/>
        </p:spPr>
        <p:txBody>
          <a:bodyPr wrap="square">
            <a:spAutoFit/>
          </a:bodyPr>
          <a:lstStyle/>
          <a:p>
            <a:r>
              <a:rPr lang="en-US" sz="4800" b="1" u="sng" dirty="0">
                <a:solidFill>
                  <a:schemeClr val="tx1"/>
                </a:solidFill>
                <a:latin typeface="Rockwell" panose="02060603020205020403" pitchFamily="18" charset="0"/>
              </a:rPr>
              <a:t>Lessons From The Well</a:t>
            </a:r>
            <a:endParaRPr lang="en-US" sz="4800" u="sng" dirty="0"/>
          </a:p>
        </p:txBody>
      </p:sp>
      <p:sp>
        <p:nvSpPr>
          <p:cNvPr id="7" name="TextBox 6">
            <a:extLst>
              <a:ext uri="{FF2B5EF4-FFF2-40B4-BE49-F238E27FC236}">
                <a16:creationId xmlns:a16="http://schemas.microsoft.com/office/drawing/2014/main" id="{FD949EE6-3812-1A17-BAED-7E24634DDD0C}"/>
              </a:ext>
            </a:extLst>
          </p:cNvPr>
          <p:cNvSpPr txBox="1"/>
          <p:nvPr/>
        </p:nvSpPr>
        <p:spPr>
          <a:xfrm>
            <a:off x="1167319" y="5997059"/>
            <a:ext cx="6858000" cy="646331"/>
          </a:xfrm>
          <a:prstGeom prst="rect">
            <a:avLst/>
          </a:prstGeom>
          <a:noFill/>
        </p:spPr>
        <p:txBody>
          <a:bodyPr wrap="square">
            <a:spAutoFit/>
          </a:bodyPr>
          <a:lstStyle/>
          <a:p>
            <a:pPr algn="ctr"/>
            <a:r>
              <a:rPr lang="en-US" sz="3600" dirty="0">
                <a:solidFill>
                  <a:schemeClr val="tx1"/>
                </a:solidFill>
                <a:latin typeface="Rockwell" panose="02060603020205020403" pitchFamily="18" charset="0"/>
              </a:rPr>
              <a:t>Living Water</a:t>
            </a:r>
            <a:endParaRPr lang="en-US" sz="3600" dirty="0"/>
          </a:p>
        </p:txBody>
      </p:sp>
    </p:spTree>
    <p:extLst>
      <p:ext uri="{BB962C8B-B14F-4D97-AF65-F5344CB8AC3E}">
        <p14:creationId xmlns:p14="http://schemas.microsoft.com/office/powerpoint/2010/main" val="33222041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joice and Blossom – Landmark Independent Missionary Baptist Church">
            <a:extLst>
              <a:ext uri="{FF2B5EF4-FFF2-40B4-BE49-F238E27FC236}">
                <a16:creationId xmlns:a16="http://schemas.microsoft.com/office/drawing/2014/main" id="{9B16C143-FF7B-46C8-0220-23805D8E6A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5215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saiah 35:1-10 | The Reflectionary">
            <a:extLst>
              <a:ext uri="{FF2B5EF4-FFF2-40B4-BE49-F238E27FC236}">
                <a16:creationId xmlns:a16="http://schemas.microsoft.com/office/drawing/2014/main" id="{F1FDAD4C-C053-EBE8-56DA-F9DBD6E23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0004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CCCDB35-01D3-A45A-525E-E1C48DEFCB3D}"/>
              </a:ext>
            </a:extLst>
          </p:cNvPr>
          <p:cNvSpPr txBox="1">
            <a:spLocks/>
          </p:cNvSpPr>
          <p:nvPr/>
        </p:nvSpPr>
        <p:spPr>
          <a:xfrm>
            <a:off x="0" y="0"/>
            <a:ext cx="9144000" cy="993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6000" b="1" u="sng" dirty="0">
                <a:latin typeface="Rockwell" panose="02060603020205020403" pitchFamily="18" charset="0"/>
              </a:rPr>
              <a:t>Water That Can’t Satisfy</a:t>
            </a:r>
            <a:endParaRPr lang="en-US" sz="6000" u="sng" dirty="0">
              <a:latin typeface="Rockwell" panose="02060603020205020403" pitchFamily="18" charset="0"/>
            </a:endParaRPr>
          </a:p>
        </p:txBody>
      </p:sp>
      <p:pic>
        <p:nvPicPr>
          <p:cNvPr id="3074" name="Picture 2" descr="The Burden of Sin">
            <a:extLst>
              <a:ext uri="{FF2B5EF4-FFF2-40B4-BE49-F238E27FC236}">
                <a16:creationId xmlns:a16="http://schemas.microsoft.com/office/drawing/2014/main" id="{A040184C-4C8D-9AC1-8836-A36D96B97A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215" r="9712"/>
          <a:stretch/>
        </p:blipFill>
        <p:spPr bwMode="auto">
          <a:xfrm>
            <a:off x="5770180" y="1054359"/>
            <a:ext cx="3373820" cy="2950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44B2C92-10D8-50B3-39DC-6C88E3BA0C9F}"/>
              </a:ext>
            </a:extLst>
          </p:cNvPr>
          <p:cNvPicPr>
            <a:picLocks noChangeAspect="1"/>
          </p:cNvPicPr>
          <p:nvPr/>
        </p:nvPicPr>
        <p:blipFill>
          <a:blip r:embed="rId3"/>
          <a:stretch>
            <a:fillRect/>
          </a:stretch>
        </p:blipFill>
        <p:spPr>
          <a:xfrm>
            <a:off x="5707117" y="4105470"/>
            <a:ext cx="3436883" cy="2673702"/>
          </a:xfrm>
          <a:prstGeom prst="rect">
            <a:avLst/>
          </a:prstGeom>
        </p:spPr>
      </p:pic>
      <p:sp>
        <p:nvSpPr>
          <p:cNvPr id="9" name="TextBox 8">
            <a:extLst>
              <a:ext uri="{FF2B5EF4-FFF2-40B4-BE49-F238E27FC236}">
                <a16:creationId xmlns:a16="http://schemas.microsoft.com/office/drawing/2014/main" id="{DAE4A246-335E-AE87-0045-ACB8A7EDF46E}"/>
              </a:ext>
            </a:extLst>
          </p:cNvPr>
          <p:cNvSpPr txBox="1"/>
          <p:nvPr/>
        </p:nvSpPr>
        <p:spPr>
          <a:xfrm>
            <a:off x="63062" y="1010245"/>
            <a:ext cx="5580993" cy="5755422"/>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sz="2200" b="1" dirty="0">
                <a:effectLst/>
                <a:latin typeface="Rockwell" panose="02060603020205020403" pitchFamily="18" charset="0"/>
                <a:ea typeface="Calibri" panose="020F0502020204030204" pitchFamily="34" charset="0"/>
              </a:rPr>
              <a:t>John 4:15-18</a:t>
            </a:r>
            <a:r>
              <a:rPr lang="en-US" sz="2200" dirty="0">
                <a:effectLst/>
                <a:latin typeface="Rockwell" panose="02060603020205020403" pitchFamily="18" charset="0"/>
                <a:ea typeface="Calibri" panose="020F0502020204030204" pitchFamily="34" charset="0"/>
              </a:rPr>
              <a:t> – “</a:t>
            </a:r>
            <a:r>
              <a:rPr lang="en-US" sz="2200" dirty="0">
                <a:solidFill>
                  <a:srgbClr val="000000"/>
                </a:solidFill>
                <a:effectLst/>
                <a:latin typeface="Rockwell" panose="02060603020205020403" pitchFamily="18" charset="0"/>
                <a:ea typeface="Calibri" panose="020F0502020204030204" pitchFamily="34" charset="0"/>
              </a:rPr>
              <a:t>The woman said to Him, ‘Sir, give me this water, so I will not be thirsty nor come all the way here to draw.’ He said to her, ‘Go, call your husband and come here.’ The woman answered and said, ‘I have no husband.’ Jesus said to her, ‘You have correctly said, “I have no husband”; for you have had five husbands, and the one whom you now have is not your husband; this you have said truly.’”</a:t>
            </a:r>
          </a:p>
          <a:p>
            <a:pPr marL="285750" indent="-285750">
              <a:buFont typeface="Wingdings" panose="05000000000000000000" pitchFamily="2" charset="2"/>
              <a:buChar char="q"/>
            </a:pPr>
            <a:endParaRPr lang="en-US" sz="1600" dirty="0">
              <a:solidFill>
                <a:srgbClr val="000000"/>
              </a:solidFill>
              <a:effectLst/>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200" b="1" dirty="0">
                <a:effectLst/>
                <a:latin typeface="Rockwell" panose="02060603020205020403" pitchFamily="18" charset="0"/>
                <a:ea typeface="Calibri" panose="020F0502020204030204" pitchFamily="34" charset="0"/>
              </a:rPr>
              <a:t>Jer 2:13</a:t>
            </a:r>
            <a:r>
              <a:rPr lang="en-US" sz="2200" dirty="0">
                <a:effectLst/>
                <a:latin typeface="Rockwell" panose="02060603020205020403" pitchFamily="18" charset="0"/>
                <a:ea typeface="Calibri" panose="020F0502020204030204" pitchFamily="34" charset="0"/>
              </a:rPr>
              <a:t> – “</a:t>
            </a:r>
            <a:r>
              <a:rPr lang="en-US" sz="2200" dirty="0">
                <a:solidFill>
                  <a:srgbClr val="000000"/>
                </a:solidFill>
                <a:effectLst/>
                <a:latin typeface="Rockwell" panose="02060603020205020403" pitchFamily="18" charset="0"/>
                <a:ea typeface="Calibri" panose="020F0502020204030204" pitchFamily="34" charset="0"/>
              </a:rPr>
              <a:t>For My people have committed two evils: they have forsaken Me, the fountain of living waters, to hew for themselves cisterns, </a:t>
            </a:r>
            <a:r>
              <a:rPr lang="en-US" sz="2200" u="sng" dirty="0">
                <a:solidFill>
                  <a:srgbClr val="000000"/>
                </a:solidFill>
                <a:effectLst/>
                <a:latin typeface="Rockwell" panose="02060603020205020403" pitchFamily="18" charset="0"/>
                <a:ea typeface="Calibri" panose="020F0502020204030204" pitchFamily="34" charset="0"/>
              </a:rPr>
              <a:t>broken cisterns that can hold no water</a:t>
            </a:r>
            <a:r>
              <a:rPr lang="en-US" sz="2200" dirty="0">
                <a:solidFill>
                  <a:srgbClr val="000000"/>
                </a:solidFill>
                <a:effectLst/>
                <a:latin typeface="Rockwell" panose="02060603020205020403" pitchFamily="18" charset="0"/>
                <a:ea typeface="Calibri" panose="020F0502020204030204" pitchFamily="34" charset="0"/>
              </a:rPr>
              <a:t>.</a:t>
            </a:r>
            <a:r>
              <a:rPr lang="en-US" sz="2200" dirty="0">
                <a:effectLst/>
                <a:latin typeface="Rockwell" panose="02060603020205020403" pitchFamily="18" charset="0"/>
                <a:ea typeface="Calibri" panose="020F0502020204030204" pitchFamily="34" charset="0"/>
              </a:rPr>
              <a:t>”</a:t>
            </a:r>
            <a:endParaRPr lang="en-US" sz="2200" dirty="0">
              <a:latin typeface="Rockwell" panose="02060603020205020403" pitchFamily="18" charset="0"/>
            </a:endParaRPr>
          </a:p>
        </p:txBody>
      </p:sp>
    </p:spTree>
    <p:extLst>
      <p:ext uri="{BB962C8B-B14F-4D97-AF65-F5344CB8AC3E}">
        <p14:creationId xmlns:p14="http://schemas.microsoft.com/office/powerpoint/2010/main" val="1855362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Effect transition="in" filter="fade">
                                      <p:cBhvr>
                                        <p:cTn id="7" dur="500"/>
                                        <p:tgtEl>
                                          <p:spTgt spid="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CCCDB35-01D3-A45A-525E-E1C48DEFCB3D}"/>
              </a:ext>
            </a:extLst>
          </p:cNvPr>
          <p:cNvSpPr txBox="1">
            <a:spLocks/>
          </p:cNvSpPr>
          <p:nvPr/>
        </p:nvSpPr>
        <p:spPr>
          <a:xfrm>
            <a:off x="0" y="0"/>
            <a:ext cx="9144000" cy="993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6000" b="1" u="sng" dirty="0">
                <a:latin typeface="Rockwell" panose="02060603020205020403" pitchFamily="18" charset="0"/>
              </a:rPr>
              <a:t>Water That Can Satisfy</a:t>
            </a:r>
            <a:endParaRPr lang="en-US" sz="6000" u="sng" dirty="0">
              <a:latin typeface="Rockwell" panose="02060603020205020403" pitchFamily="18" charset="0"/>
            </a:endParaRPr>
          </a:p>
        </p:txBody>
      </p:sp>
      <p:pic>
        <p:nvPicPr>
          <p:cNvPr id="2" name="Picture 2" descr="The history of Coca-Cola's It's the Real Thing slogan – Creative Review">
            <a:extLst>
              <a:ext uri="{FF2B5EF4-FFF2-40B4-BE49-F238E27FC236}">
                <a16:creationId xmlns:a16="http://schemas.microsoft.com/office/drawing/2014/main" id="{45F050A2-2CC7-F84D-2BD5-9D62BFBB8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228"/>
            <a:ext cx="4587766" cy="578594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C235FB1-505F-169C-50D3-E975D87D38F5}"/>
              </a:ext>
            </a:extLst>
          </p:cNvPr>
          <p:cNvSpPr txBox="1"/>
          <p:nvPr/>
        </p:nvSpPr>
        <p:spPr>
          <a:xfrm>
            <a:off x="4666593" y="1003425"/>
            <a:ext cx="4382814" cy="5755422"/>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sz="2300" b="1" dirty="0">
                <a:effectLst/>
                <a:latin typeface="Rockwell" panose="02060603020205020403" pitchFamily="18" charset="0"/>
                <a:ea typeface="Calibri" panose="020F0502020204030204" pitchFamily="34" charset="0"/>
              </a:rPr>
              <a:t>John 4:10</a:t>
            </a:r>
            <a:r>
              <a:rPr lang="en-US" sz="2300" dirty="0">
                <a:effectLst/>
                <a:latin typeface="Rockwell" panose="02060603020205020403" pitchFamily="18" charset="0"/>
                <a:ea typeface="Calibri" panose="020F0502020204030204" pitchFamily="34" charset="0"/>
              </a:rPr>
              <a:t> – “</a:t>
            </a:r>
            <a:r>
              <a:rPr lang="en-US" sz="2300" dirty="0">
                <a:solidFill>
                  <a:srgbClr val="000000"/>
                </a:solidFill>
                <a:effectLst/>
                <a:latin typeface="Rockwell" panose="02060603020205020403" pitchFamily="18" charset="0"/>
                <a:ea typeface="Times New Roman" panose="02020603050405020304" pitchFamily="18" charset="0"/>
              </a:rPr>
              <a:t>Jesus answered and said to her, ‘If you knew the gift of God, and who it is who says to you, “Give Me a drink,” you would have asked Him, and </a:t>
            </a:r>
            <a:r>
              <a:rPr lang="en-US" sz="2300" u="sng" dirty="0">
                <a:solidFill>
                  <a:srgbClr val="000000"/>
                </a:solidFill>
                <a:effectLst/>
                <a:latin typeface="Rockwell" panose="02060603020205020403" pitchFamily="18" charset="0"/>
                <a:ea typeface="Times New Roman" panose="02020603050405020304" pitchFamily="18" charset="0"/>
              </a:rPr>
              <a:t>He would have given you living water</a:t>
            </a:r>
            <a:r>
              <a:rPr lang="en-US" sz="2300" dirty="0">
                <a:solidFill>
                  <a:srgbClr val="000000"/>
                </a:solidFill>
                <a:effectLst/>
                <a:latin typeface="Rockwell" panose="02060603020205020403" pitchFamily="18" charset="0"/>
                <a:ea typeface="Times New Roman" panose="02020603050405020304" pitchFamily="18" charset="0"/>
              </a:rPr>
              <a:t>.’</a:t>
            </a:r>
            <a:r>
              <a:rPr lang="en-US" sz="2300" dirty="0">
                <a:effectLst/>
                <a:latin typeface="Rockwell" panose="02060603020205020403" pitchFamily="18" charset="0"/>
                <a:ea typeface="Calibri" panose="020F0502020204030204" pitchFamily="34" charset="0"/>
              </a:rPr>
              <a:t>”</a:t>
            </a:r>
          </a:p>
          <a:p>
            <a:pPr marL="285750" indent="-285750">
              <a:buFont typeface="Wingdings" panose="05000000000000000000" pitchFamily="2" charset="2"/>
              <a:buChar char="q"/>
            </a:pPr>
            <a:endParaRPr lang="en-US" sz="2300" dirty="0">
              <a:effectLst/>
              <a:latin typeface="Rockwell" panose="02060603020205020403" pitchFamily="18" charset="0"/>
              <a:ea typeface="Calibri" panose="020F0502020204030204" pitchFamily="34" charset="0"/>
            </a:endParaRPr>
          </a:p>
          <a:p>
            <a:pPr marL="285750" indent="-285750">
              <a:buFont typeface="Wingdings" panose="05000000000000000000" pitchFamily="2" charset="2"/>
              <a:buChar char="q"/>
            </a:pPr>
            <a:r>
              <a:rPr lang="en-US" sz="2300" b="1" dirty="0">
                <a:effectLst/>
                <a:latin typeface="Rockwell" panose="02060603020205020403" pitchFamily="18" charset="0"/>
                <a:ea typeface="Calibri" panose="020F0502020204030204" pitchFamily="34" charset="0"/>
              </a:rPr>
              <a:t>Isa 49:10</a:t>
            </a:r>
            <a:r>
              <a:rPr lang="en-US" sz="2300" dirty="0">
                <a:effectLst/>
                <a:latin typeface="Rockwell" panose="02060603020205020403" pitchFamily="18" charset="0"/>
                <a:ea typeface="Calibri" panose="020F0502020204030204" pitchFamily="34" charset="0"/>
              </a:rPr>
              <a:t> – “</a:t>
            </a:r>
            <a:r>
              <a:rPr lang="en-US" sz="2300" dirty="0">
                <a:solidFill>
                  <a:srgbClr val="000000"/>
                </a:solidFill>
                <a:effectLst/>
                <a:latin typeface="Rockwell" panose="02060603020205020403" pitchFamily="18" charset="0"/>
                <a:ea typeface="Calibri" panose="020F0502020204030204" pitchFamily="34" charset="0"/>
              </a:rPr>
              <a:t>They will not hunger or thirst, nor will the scorching heat or sun strike them down; for </a:t>
            </a:r>
            <a:r>
              <a:rPr lang="en-US" sz="2300" u="sng" dirty="0">
                <a:solidFill>
                  <a:srgbClr val="000000"/>
                </a:solidFill>
                <a:effectLst/>
                <a:latin typeface="Rockwell" panose="02060603020205020403" pitchFamily="18" charset="0"/>
                <a:ea typeface="Calibri" panose="020F0502020204030204" pitchFamily="34" charset="0"/>
              </a:rPr>
              <a:t>He who has compassion on them will lead them and will guide them to springs of water</a:t>
            </a:r>
            <a:r>
              <a:rPr lang="en-US" sz="2300" dirty="0">
                <a:solidFill>
                  <a:srgbClr val="000000"/>
                </a:solidFill>
                <a:effectLst/>
                <a:latin typeface="Rockwell" panose="02060603020205020403" pitchFamily="18" charset="0"/>
                <a:ea typeface="Calibri" panose="020F0502020204030204" pitchFamily="34" charset="0"/>
              </a:rPr>
              <a:t>.</a:t>
            </a:r>
            <a:r>
              <a:rPr lang="en-US" sz="2300" dirty="0">
                <a:effectLst/>
                <a:latin typeface="Rockwell" panose="02060603020205020403" pitchFamily="18" charset="0"/>
                <a:ea typeface="Calibri" panose="020F0502020204030204" pitchFamily="34" charset="0"/>
              </a:rPr>
              <a:t>”</a:t>
            </a:r>
            <a:endParaRPr lang="en-US" sz="2300" dirty="0">
              <a:latin typeface="Rockwell" panose="02060603020205020403" pitchFamily="18" charset="0"/>
            </a:endParaRPr>
          </a:p>
        </p:txBody>
      </p:sp>
    </p:spTree>
    <p:extLst>
      <p:ext uri="{BB962C8B-B14F-4D97-AF65-F5344CB8AC3E}">
        <p14:creationId xmlns:p14="http://schemas.microsoft.com/office/powerpoint/2010/main" val="30113009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CCCDB35-01D3-A45A-525E-E1C48DEFCB3D}"/>
              </a:ext>
            </a:extLst>
          </p:cNvPr>
          <p:cNvSpPr txBox="1">
            <a:spLocks/>
          </p:cNvSpPr>
          <p:nvPr/>
        </p:nvSpPr>
        <p:spPr>
          <a:xfrm>
            <a:off x="0" y="0"/>
            <a:ext cx="9144000" cy="993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6000" b="1" u="sng" dirty="0">
                <a:latin typeface="Rockwell" panose="02060603020205020403" pitchFamily="18" charset="0"/>
              </a:rPr>
              <a:t>Water That Is In Us</a:t>
            </a:r>
            <a:endParaRPr lang="en-US" sz="6000" u="sng" dirty="0">
              <a:latin typeface="Rockwell" panose="02060603020205020403" pitchFamily="18" charset="0"/>
            </a:endParaRPr>
          </a:p>
        </p:txBody>
      </p:sp>
      <p:sp>
        <p:nvSpPr>
          <p:cNvPr id="4" name="TextBox 3">
            <a:extLst>
              <a:ext uri="{FF2B5EF4-FFF2-40B4-BE49-F238E27FC236}">
                <a16:creationId xmlns:a16="http://schemas.microsoft.com/office/drawing/2014/main" id="{2C235FB1-505F-169C-50D3-E975D87D38F5}"/>
              </a:ext>
            </a:extLst>
          </p:cNvPr>
          <p:cNvSpPr txBox="1"/>
          <p:nvPr/>
        </p:nvSpPr>
        <p:spPr>
          <a:xfrm>
            <a:off x="47297" y="971894"/>
            <a:ext cx="9049406" cy="5786199"/>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sz="2000" b="1" dirty="0">
                <a:latin typeface="Rockwell" panose="02060603020205020403" pitchFamily="18" charset="0"/>
              </a:rPr>
              <a:t>Isa 44:3</a:t>
            </a:r>
            <a:r>
              <a:rPr lang="en-US" sz="2000" dirty="0">
                <a:latin typeface="Rockwell" panose="02060603020205020403" pitchFamily="18" charset="0"/>
              </a:rPr>
              <a:t> – “For I will pour out water on the thirsty land and streams on the dry ground</a:t>
            </a:r>
            <a:r>
              <a:rPr lang="en-US" sz="2000" u="sng" dirty="0">
                <a:latin typeface="Rockwell" panose="02060603020205020403" pitchFamily="18" charset="0"/>
              </a:rPr>
              <a:t>; I will pour out My Spirit on your offspring</a:t>
            </a:r>
            <a:r>
              <a:rPr lang="en-US" sz="2000" dirty="0">
                <a:latin typeface="Rockwell" panose="02060603020205020403" pitchFamily="18" charset="0"/>
              </a:rPr>
              <a:t> and My blessing on your descendants”</a:t>
            </a:r>
          </a:p>
          <a:p>
            <a:pPr marL="285750" indent="-285750">
              <a:buFont typeface="Wingdings" panose="05000000000000000000" pitchFamily="2" charset="2"/>
              <a:buChar char="q"/>
            </a:pPr>
            <a:endParaRPr lang="en-US" sz="1000" dirty="0">
              <a:latin typeface="Rockwell" panose="02060603020205020403" pitchFamily="18" charset="0"/>
            </a:endParaRPr>
          </a:p>
          <a:p>
            <a:pPr marL="285750" indent="-285750">
              <a:buFont typeface="Wingdings" panose="05000000000000000000" pitchFamily="2" charset="2"/>
              <a:buChar char="q"/>
            </a:pPr>
            <a:r>
              <a:rPr lang="en-US" sz="2000" b="1" dirty="0">
                <a:latin typeface="Rockwell" panose="02060603020205020403" pitchFamily="18" charset="0"/>
              </a:rPr>
              <a:t>Isa 32:15-17</a:t>
            </a:r>
            <a:r>
              <a:rPr lang="en-US" sz="2000" dirty="0">
                <a:latin typeface="Rockwell" panose="02060603020205020403" pitchFamily="18" charset="0"/>
              </a:rPr>
              <a:t> – “</a:t>
            </a:r>
            <a:r>
              <a:rPr lang="en-US" sz="2000" u="sng" dirty="0">
                <a:latin typeface="Rockwell" panose="02060603020205020403" pitchFamily="18" charset="0"/>
              </a:rPr>
              <a:t>Until the Spirit is poured out upon us from on high</a:t>
            </a:r>
            <a:r>
              <a:rPr lang="en-US" sz="2000" dirty="0">
                <a:latin typeface="Rockwell" panose="02060603020205020403" pitchFamily="18" charset="0"/>
              </a:rPr>
              <a:t>, and the wilderness becomes a fertile field, and the fertile field is considered as a forest. Then justice will dwell in the wilderness and righteousness will abide in the fertile field. And the work of righteousness will be peace, and the service of righteousness, quietness and confidence forever.”</a:t>
            </a:r>
          </a:p>
          <a:p>
            <a:pPr marL="285750" indent="-285750">
              <a:buFont typeface="Wingdings" panose="05000000000000000000" pitchFamily="2" charset="2"/>
              <a:buChar char="q"/>
            </a:pPr>
            <a:endParaRPr lang="en-US" sz="1000" dirty="0">
              <a:latin typeface="Rockwell" panose="02060603020205020403" pitchFamily="18" charset="0"/>
            </a:endParaRPr>
          </a:p>
          <a:p>
            <a:pPr marL="285750" indent="-285750">
              <a:buFont typeface="Wingdings" panose="05000000000000000000" pitchFamily="2" charset="2"/>
              <a:buChar char="q"/>
            </a:pPr>
            <a:r>
              <a:rPr lang="en-US" sz="2000" b="1" dirty="0">
                <a:latin typeface="Rockwell" panose="02060603020205020403" pitchFamily="18" charset="0"/>
              </a:rPr>
              <a:t>John 7:37-39</a:t>
            </a:r>
            <a:r>
              <a:rPr lang="en-US" sz="2000" dirty="0">
                <a:latin typeface="Rockwell" panose="02060603020205020403" pitchFamily="18" charset="0"/>
              </a:rPr>
              <a:t> – “Now on the last day, the great day of the feast, Jesus stood and cried out, saying, ‘If anyone is thirsty, let him come to Me and drink. He who believes in Me, as the Scripture said, ‘From his innermost being will flow rivers of living water.’ </a:t>
            </a:r>
            <a:r>
              <a:rPr lang="en-US" sz="2000" u="sng" dirty="0">
                <a:latin typeface="Rockwell" panose="02060603020205020403" pitchFamily="18" charset="0"/>
              </a:rPr>
              <a:t>But this He spoke of the Spirit</a:t>
            </a:r>
            <a:r>
              <a:rPr lang="en-US" sz="2000" dirty="0">
                <a:latin typeface="Rockwell" panose="02060603020205020403" pitchFamily="18" charset="0"/>
              </a:rPr>
              <a:t>, whom those who believed in Him were to receive; for the Spirit was not yet given, because Jesus was not yet glorified.”</a:t>
            </a:r>
          </a:p>
          <a:p>
            <a:pPr marL="285750" indent="-285750">
              <a:buFont typeface="Wingdings" panose="05000000000000000000" pitchFamily="2" charset="2"/>
              <a:buChar char="q"/>
            </a:pPr>
            <a:endParaRPr lang="en-US" sz="1000" dirty="0">
              <a:latin typeface="Rockwell" panose="02060603020205020403" pitchFamily="18" charset="0"/>
            </a:endParaRPr>
          </a:p>
          <a:p>
            <a:pPr marL="285750" indent="-285750">
              <a:buFont typeface="Wingdings" panose="05000000000000000000" pitchFamily="2" charset="2"/>
              <a:buChar char="q"/>
            </a:pPr>
            <a:r>
              <a:rPr lang="en-US" sz="2000" b="1" dirty="0">
                <a:latin typeface="Rockwell" panose="02060603020205020403" pitchFamily="18" charset="0"/>
              </a:rPr>
              <a:t>John 6:63</a:t>
            </a:r>
            <a:r>
              <a:rPr lang="en-US" sz="2000" dirty="0">
                <a:latin typeface="Rockwell" panose="02060603020205020403" pitchFamily="18" charset="0"/>
              </a:rPr>
              <a:t> – “It is the Spirit who gives life; the flesh profits nothing; </a:t>
            </a:r>
            <a:r>
              <a:rPr lang="en-US" sz="2000" u="sng" dirty="0">
                <a:latin typeface="Rockwell" panose="02060603020205020403" pitchFamily="18" charset="0"/>
              </a:rPr>
              <a:t>the words that I have spoken to you are spirit and are life</a:t>
            </a:r>
            <a:r>
              <a:rPr lang="en-US" sz="2000" dirty="0">
                <a:latin typeface="Rockwell" panose="02060603020205020403" pitchFamily="18" charset="0"/>
              </a:rPr>
              <a:t>.”</a:t>
            </a:r>
          </a:p>
        </p:txBody>
      </p:sp>
    </p:spTree>
    <p:extLst>
      <p:ext uri="{BB962C8B-B14F-4D97-AF65-F5344CB8AC3E}">
        <p14:creationId xmlns:p14="http://schemas.microsoft.com/office/powerpoint/2010/main" val="1261999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500"/>
                                        <p:tgtEl>
                                          <p:spTgt spid="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Effect transition="in" filter="fade">
                                      <p:cBhvr>
                                        <p:cTn id="25"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CCCCDB35-01D3-A45A-525E-E1C48DEFCB3D}"/>
              </a:ext>
            </a:extLst>
          </p:cNvPr>
          <p:cNvSpPr txBox="1">
            <a:spLocks/>
          </p:cNvSpPr>
          <p:nvPr/>
        </p:nvSpPr>
        <p:spPr>
          <a:xfrm>
            <a:off x="0" y="0"/>
            <a:ext cx="9144000" cy="993227"/>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6000" b="1" u="sng" dirty="0">
                <a:latin typeface="Rockwell" panose="02060603020205020403" pitchFamily="18" charset="0"/>
              </a:rPr>
              <a:t>Water That Is In Us</a:t>
            </a:r>
            <a:endParaRPr lang="en-US" sz="6000" u="sng" dirty="0">
              <a:latin typeface="Rockwell" panose="02060603020205020403" pitchFamily="18" charset="0"/>
            </a:endParaRPr>
          </a:p>
        </p:txBody>
      </p:sp>
      <p:sp>
        <p:nvSpPr>
          <p:cNvPr id="4" name="TextBox 3">
            <a:extLst>
              <a:ext uri="{FF2B5EF4-FFF2-40B4-BE49-F238E27FC236}">
                <a16:creationId xmlns:a16="http://schemas.microsoft.com/office/drawing/2014/main" id="{2C235FB1-505F-169C-50D3-E975D87D38F5}"/>
              </a:ext>
            </a:extLst>
          </p:cNvPr>
          <p:cNvSpPr txBox="1"/>
          <p:nvPr/>
        </p:nvSpPr>
        <p:spPr>
          <a:xfrm>
            <a:off x="47298" y="971894"/>
            <a:ext cx="3766714" cy="5801588"/>
          </a:xfrm>
          <a:prstGeom prst="rect">
            <a:avLst/>
          </a:prstGeom>
          <a:noFill/>
          <a:ln w="38100">
            <a:solidFill>
              <a:schemeClr val="tx1"/>
            </a:solidFill>
          </a:ln>
        </p:spPr>
        <p:txBody>
          <a:bodyPr wrap="square">
            <a:spAutoFit/>
          </a:bodyPr>
          <a:lstStyle/>
          <a:p>
            <a:pPr marL="285750" indent="-285750">
              <a:buFont typeface="Wingdings" panose="05000000000000000000" pitchFamily="2" charset="2"/>
              <a:buChar char="q"/>
            </a:pPr>
            <a:r>
              <a:rPr lang="en-US" sz="2300" b="1" dirty="0">
                <a:latin typeface="Rockwell" panose="02060603020205020403" pitchFamily="18" charset="0"/>
              </a:rPr>
              <a:t>Jer 31:33</a:t>
            </a:r>
            <a:r>
              <a:rPr lang="en-US" sz="2300" dirty="0">
                <a:latin typeface="Rockwell" panose="02060603020205020403" pitchFamily="18" charset="0"/>
              </a:rPr>
              <a:t> – “‘But this is the covenant which I will make with the house of Israel after those days,’ declares the </a:t>
            </a:r>
            <a:r>
              <a:rPr lang="en-US" sz="2300" cap="small" dirty="0">
                <a:latin typeface="Rockwell" panose="02060603020205020403" pitchFamily="18" charset="0"/>
              </a:rPr>
              <a:t>Lord</a:t>
            </a:r>
            <a:r>
              <a:rPr lang="en-US" sz="2300" dirty="0">
                <a:latin typeface="Rockwell" panose="02060603020205020403" pitchFamily="18" charset="0"/>
              </a:rPr>
              <a:t>, ‘</a:t>
            </a:r>
            <a:r>
              <a:rPr lang="en-US" sz="2300" u="sng" dirty="0">
                <a:latin typeface="Rockwell" panose="02060603020205020403" pitchFamily="18" charset="0"/>
              </a:rPr>
              <a:t>I will put My law within them and on their heart I will write it</a:t>
            </a:r>
            <a:r>
              <a:rPr lang="en-US" sz="2300" dirty="0">
                <a:latin typeface="Rockwell" panose="02060603020205020403" pitchFamily="18" charset="0"/>
              </a:rPr>
              <a:t>; and I will be their God, and they shall be My people.’”</a:t>
            </a:r>
          </a:p>
          <a:p>
            <a:pPr marL="285750" indent="-285750">
              <a:buFont typeface="Wingdings" panose="05000000000000000000" pitchFamily="2" charset="2"/>
              <a:buChar char="q"/>
            </a:pPr>
            <a:endParaRPr lang="en-US" sz="2600" dirty="0">
              <a:latin typeface="Rockwell" panose="02060603020205020403" pitchFamily="18" charset="0"/>
            </a:endParaRPr>
          </a:p>
          <a:p>
            <a:pPr marL="285750" indent="-285750">
              <a:buFont typeface="Wingdings" panose="05000000000000000000" pitchFamily="2" charset="2"/>
              <a:buChar char="q"/>
            </a:pPr>
            <a:r>
              <a:rPr lang="en-US" sz="2300" b="1" dirty="0">
                <a:latin typeface="Rockwell" panose="02060603020205020403" pitchFamily="18" charset="0"/>
              </a:rPr>
              <a:t>Matt 5:6</a:t>
            </a:r>
            <a:r>
              <a:rPr lang="en-US" sz="2300" dirty="0">
                <a:latin typeface="Rockwell" panose="02060603020205020403" pitchFamily="18" charset="0"/>
              </a:rPr>
              <a:t> – “Blessed are those who hunger and </a:t>
            </a:r>
            <a:r>
              <a:rPr lang="en-US" sz="2300" u="sng" dirty="0">
                <a:latin typeface="Rockwell" panose="02060603020205020403" pitchFamily="18" charset="0"/>
              </a:rPr>
              <a:t>thirst for righteousness</a:t>
            </a:r>
            <a:r>
              <a:rPr lang="en-US" sz="2300" dirty="0">
                <a:latin typeface="Rockwell" panose="02060603020205020403" pitchFamily="18" charset="0"/>
              </a:rPr>
              <a:t>, for they shall be satisfied.”</a:t>
            </a:r>
          </a:p>
        </p:txBody>
      </p:sp>
      <p:pic>
        <p:nvPicPr>
          <p:cNvPr id="4098" name="Picture 2" descr="How Does the Holy Spirit Communicate the Words of God to Us?">
            <a:extLst>
              <a:ext uri="{FF2B5EF4-FFF2-40B4-BE49-F238E27FC236}">
                <a16:creationId xmlns:a16="http://schemas.microsoft.com/office/drawing/2014/main" id="{842665B0-F24F-7D2E-CEF1-923BA06E21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427"/>
          <a:stretch/>
        </p:blipFill>
        <p:spPr bwMode="auto">
          <a:xfrm>
            <a:off x="3862137" y="974558"/>
            <a:ext cx="5281863" cy="581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447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3568</TotalTime>
  <Words>717</Words>
  <Application>Microsoft Office PowerPoint</Application>
  <PresentationFormat>On-screen Show (4:3)</PresentationFormat>
  <Paragraphs>56</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Buxton Sketch</vt:lpstr>
      <vt:lpstr>Calibri</vt:lpstr>
      <vt:lpstr>Calibri Light</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H</dc:creator>
  <cp:lastModifiedBy>R H</cp:lastModifiedBy>
  <cp:revision>1</cp:revision>
  <dcterms:created xsi:type="dcterms:W3CDTF">2023-04-22T21:59:28Z</dcterms:created>
  <dcterms:modified xsi:type="dcterms:W3CDTF">2023-05-21T01:38:45Z</dcterms:modified>
</cp:coreProperties>
</file>