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23"/>
  </p:notesMasterIdLst>
  <p:sldIdLst>
    <p:sldId id="328" r:id="rId2"/>
    <p:sldId id="352" r:id="rId3"/>
    <p:sldId id="256" r:id="rId4"/>
    <p:sldId id="337" r:id="rId5"/>
    <p:sldId id="338" r:id="rId6"/>
    <p:sldId id="339" r:id="rId7"/>
    <p:sldId id="340" r:id="rId8"/>
    <p:sldId id="341" r:id="rId9"/>
    <p:sldId id="343" r:id="rId10"/>
    <p:sldId id="345" r:id="rId11"/>
    <p:sldId id="344" r:id="rId12"/>
    <p:sldId id="351" r:id="rId13"/>
    <p:sldId id="353" r:id="rId14"/>
    <p:sldId id="347" r:id="rId15"/>
    <p:sldId id="346" r:id="rId16"/>
    <p:sldId id="350" r:id="rId17"/>
    <p:sldId id="348" r:id="rId18"/>
    <p:sldId id="349" r:id="rId19"/>
    <p:sldId id="330" r:id="rId20"/>
    <p:sldId id="333" r:id="rId21"/>
    <p:sldId id="33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12"/>
    <p:restoredTop sz="61651"/>
  </p:normalViewPr>
  <p:slideViewPr>
    <p:cSldViewPr snapToGrid="0">
      <p:cViewPr varScale="1">
        <p:scale>
          <a:sx n="68" d="100"/>
          <a:sy n="68" d="100"/>
        </p:scale>
        <p:origin x="184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C6325-CC51-FB42-9392-6983BC9A885D}" type="datetimeFigureOut">
              <a:rPr lang="en-US" smtClean="0"/>
              <a:t>8/6/2023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566146-FF94-A241-971C-3A236FD82C09}" type="slidenum">
              <a:rPr lang="en-US" smtClean="0"/>
              <a:t>‹#›</a:t>
            </a:fld>
            <a:endParaRPr lang="en-US"/>
          </a:p>
        </p:txBody>
      </p:sp>
    </p:spTree>
    <p:extLst>
      <p:ext uri="{BB962C8B-B14F-4D97-AF65-F5344CB8AC3E}">
        <p14:creationId xmlns:p14="http://schemas.microsoft.com/office/powerpoint/2010/main" val="3206891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a:t>
            </a:fld>
            <a:endParaRPr lang="en-US"/>
          </a:p>
        </p:txBody>
      </p:sp>
    </p:spTree>
    <p:extLst>
      <p:ext uri="{BB962C8B-B14F-4D97-AF65-F5344CB8AC3E}">
        <p14:creationId xmlns:p14="http://schemas.microsoft.com/office/powerpoint/2010/main" val="188821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E4E6160A-F93B-D74B-B83D-4944D15794EC}" type="slidenum">
              <a:rPr lang="en-US" smtClean="0"/>
              <a:t>10</a:t>
            </a:fld>
            <a:endParaRPr lang="en-US"/>
          </a:p>
        </p:txBody>
      </p:sp>
    </p:spTree>
    <p:extLst>
      <p:ext uri="{BB962C8B-B14F-4D97-AF65-F5344CB8AC3E}">
        <p14:creationId xmlns:p14="http://schemas.microsoft.com/office/powerpoint/2010/main" val="3953681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Two carts </a:t>
            </a:r>
          </a:p>
          <a:p>
            <a:endParaRPr lang="en-US" dirty="0"/>
          </a:p>
          <a:p>
            <a:r>
              <a:rPr lang="en-US" i="1" dirty="0"/>
              <a:t>Josh transition.</a:t>
            </a:r>
          </a:p>
        </p:txBody>
      </p:sp>
      <p:sp>
        <p:nvSpPr>
          <p:cNvPr id="4" name="Slide Number Placeholder 3"/>
          <p:cNvSpPr>
            <a:spLocks noGrp="1"/>
          </p:cNvSpPr>
          <p:nvPr>
            <p:ph type="sldNum" sz="quarter" idx="5"/>
          </p:nvPr>
        </p:nvSpPr>
        <p:spPr/>
        <p:txBody>
          <a:bodyPr/>
          <a:lstStyle/>
          <a:p>
            <a:fld id="{76566146-FF94-A241-971C-3A236FD82C09}" type="slidenum">
              <a:rPr lang="en-US" smtClean="0"/>
              <a:t>11</a:t>
            </a:fld>
            <a:endParaRPr lang="en-US"/>
          </a:p>
        </p:txBody>
      </p:sp>
    </p:spTree>
    <p:extLst>
      <p:ext uri="{BB962C8B-B14F-4D97-AF65-F5344CB8AC3E}">
        <p14:creationId xmlns:p14="http://schemas.microsoft.com/office/powerpoint/2010/main" val="2391681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66146-FF94-A241-971C-3A236FD82C09}" type="slidenum">
              <a:rPr lang="en-US" smtClean="0"/>
              <a:t>12</a:t>
            </a:fld>
            <a:endParaRPr lang="en-US"/>
          </a:p>
        </p:txBody>
      </p:sp>
    </p:spTree>
    <p:extLst>
      <p:ext uri="{BB962C8B-B14F-4D97-AF65-F5344CB8AC3E}">
        <p14:creationId xmlns:p14="http://schemas.microsoft.com/office/powerpoint/2010/main" val="2649414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66146-FF94-A241-971C-3A236FD82C09}" type="slidenum">
              <a:rPr lang="en-US" smtClean="0"/>
              <a:t>13</a:t>
            </a:fld>
            <a:endParaRPr lang="en-US"/>
          </a:p>
        </p:txBody>
      </p:sp>
    </p:spTree>
    <p:extLst>
      <p:ext uri="{BB962C8B-B14F-4D97-AF65-F5344CB8AC3E}">
        <p14:creationId xmlns:p14="http://schemas.microsoft.com/office/powerpoint/2010/main" val="2301188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14</a:t>
            </a:fld>
            <a:endParaRPr lang="en-US"/>
          </a:p>
        </p:txBody>
      </p:sp>
    </p:spTree>
    <p:extLst>
      <p:ext uri="{BB962C8B-B14F-4D97-AF65-F5344CB8AC3E}">
        <p14:creationId xmlns:p14="http://schemas.microsoft.com/office/powerpoint/2010/main" val="3008350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fld id="{E4E6160A-F93B-D74B-B83D-4944D15794EC}" type="slidenum">
              <a:rPr lang="en-US" smtClean="0"/>
              <a:t>15</a:t>
            </a:fld>
            <a:endParaRPr lang="en-US"/>
          </a:p>
        </p:txBody>
      </p:sp>
    </p:spTree>
    <p:extLst>
      <p:ext uri="{BB962C8B-B14F-4D97-AF65-F5344CB8AC3E}">
        <p14:creationId xmlns:p14="http://schemas.microsoft.com/office/powerpoint/2010/main" val="2406972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66146-FF94-A241-971C-3A236FD82C09}" type="slidenum">
              <a:rPr lang="en-US" smtClean="0"/>
              <a:t>16</a:t>
            </a:fld>
            <a:endParaRPr lang="en-US"/>
          </a:p>
        </p:txBody>
      </p:sp>
    </p:spTree>
    <p:extLst>
      <p:ext uri="{BB962C8B-B14F-4D97-AF65-F5344CB8AC3E}">
        <p14:creationId xmlns:p14="http://schemas.microsoft.com/office/powerpoint/2010/main" val="757366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66146-FF94-A241-971C-3A236FD82C09}" type="slidenum">
              <a:rPr lang="en-US" smtClean="0"/>
              <a:t>17</a:t>
            </a:fld>
            <a:endParaRPr lang="en-US"/>
          </a:p>
        </p:txBody>
      </p:sp>
    </p:spTree>
    <p:extLst>
      <p:ext uri="{BB962C8B-B14F-4D97-AF65-F5344CB8AC3E}">
        <p14:creationId xmlns:p14="http://schemas.microsoft.com/office/powerpoint/2010/main" val="3552278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66146-FF94-A241-971C-3A236FD82C09}" type="slidenum">
              <a:rPr lang="en-US" smtClean="0"/>
              <a:t>18</a:t>
            </a:fld>
            <a:endParaRPr lang="en-US"/>
          </a:p>
        </p:txBody>
      </p:sp>
    </p:spTree>
    <p:extLst>
      <p:ext uri="{BB962C8B-B14F-4D97-AF65-F5344CB8AC3E}">
        <p14:creationId xmlns:p14="http://schemas.microsoft.com/office/powerpoint/2010/main" val="1500560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A714-4F4C-314D-8CD5-069E3C6D5469}" type="slidenum">
              <a:rPr lang="en-US" smtClean="0"/>
              <a:t>19</a:t>
            </a:fld>
            <a:endParaRPr lang="en-US"/>
          </a:p>
        </p:txBody>
      </p:sp>
    </p:spTree>
    <p:extLst>
      <p:ext uri="{BB962C8B-B14F-4D97-AF65-F5344CB8AC3E}">
        <p14:creationId xmlns:p14="http://schemas.microsoft.com/office/powerpoint/2010/main" val="3077983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reviews survey</a:t>
            </a:r>
          </a:p>
        </p:txBody>
      </p:sp>
      <p:sp>
        <p:nvSpPr>
          <p:cNvPr id="4" name="Slide Number Placeholder 3"/>
          <p:cNvSpPr>
            <a:spLocks noGrp="1"/>
          </p:cNvSpPr>
          <p:nvPr>
            <p:ph type="sldNum" sz="quarter" idx="5"/>
          </p:nvPr>
        </p:nvSpPr>
        <p:spPr/>
        <p:txBody>
          <a:bodyPr/>
          <a:lstStyle/>
          <a:p>
            <a:fld id="{76566146-FF94-A241-971C-3A236FD82C09}" type="slidenum">
              <a:rPr lang="en-US" smtClean="0"/>
              <a:t>2</a:t>
            </a:fld>
            <a:endParaRPr lang="en-US"/>
          </a:p>
        </p:txBody>
      </p:sp>
    </p:spTree>
    <p:extLst>
      <p:ext uri="{BB962C8B-B14F-4D97-AF65-F5344CB8AC3E}">
        <p14:creationId xmlns:p14="http://schemas.microsoft.com/office/powerpoint/2010/main" val="4114128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A714-4F4C-314D-8CD5-069E3C6D5469}" type="slidenum">
              <a:rPr lang="en-US" smtClean="0"/>
              <a:t>20</a:t>
            </a:fld>
            <a:endParaRPr lang="en-US"/>
          </a:p>
        </p:txBody>
      </p:sp>
    </p:spTree>
    <p:extLst>
      <p:ext uri="{BB962C8B-B14F-4D97-AF65-F5344CB8AC3E}">
        <p14:creationId xmlns:p14="http://schemas.microsoft.com/office/powerpoint/2010/main" val="221326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66146-FF94-A241-971C-3A236FD82C09}" type="slidenum">
              <a:rPr lang="en-US" smtClean="0"/>
              <a:t>3</a:t>
            </a:fld>
            <a:endParaRPr lang="en-US"/>
          </a:p>
        </p:txBody>
      </p:sp>
    </p:spTree>
    <p:extLst>
      <p:ext uri="{BB962C8B-B14F-4D97-AF65-F5344CB8AC3E}">
        <p14:creationId xmlns:p14="http://schemas.microsoft.com/office/powerpoint/2010/main" val="2306921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4</a:t>
            </a:fld>
            <a:endParaRPr lang="en-US"/>
          </a:p>
        </p:txBody>
      </p:sp>
    </p:spTree>
    <p:extLst>
      <p:ext uri="{BB962C8B-B14F-4D97-AF65-F5344CB8AC3E}">
        <p14:creationId xmlns:p14="http://schemas.microsoft.com/office/powerpoint/2010/main" val="1838293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5</a:t>
            </a:fld>
            <a:endParaRPr lang="en-US"/>
          </a:p>
        </p:txBody>
      </p:sp>
    </p:spTree>
    <p:extLst>
      <p:ext uri="{BB962C8B-B14F-4D97-AF65-F5344CB8AC3E}">
        <p14:creationId xmlns:p14="http://schemas.microsoft.com/office/powerpoint/2010/main" val="1838293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6</a:t>
            </a:fld>
            <a:endParaRPr lang="en-US"/>
          </a:p>
        </p:txBody>
      </p:sp>
    </p:spTree>
    <p:extLst>
      <p:ext uri="{BB962C8B-B14F-4D97-AF65-F5344CB8AC3E}">
        <p14:creationId xmlns:p14="http://schemas.microsoft.com/office/powerpoint/2010/main" val="183829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7</a:t>
            </a:fld>
            <a:endParaRPr lang="en-US"/>
          </a:p>
        </p:txBody>
      </p:sp>
    </p:spTree>
    <p:extLst>
      <p:ext uri="{BB962C8B-B14F-4D97-AF65-F5344CB8AC3E}">
        <p14:creationId xmlns:p14="http://schemas.microsoft.com/office/powerpoint/2010/main" val="1838293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8</a:t>
            </a:fld>
            <a:endParaRPr lang="en-US"/>
          </a:p>
        </p:txBody>
      </p:sp>
    </p:spTree>
    <p:extLst>
      <p:ext uri="{BB962C8B-B14F-4D97-AF65-F5344CB8AC3E}">
        <p14:creationId xmlns:p14="http://schemas.microsoft.com/office/powerpoint/2010/main" val="3700426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6160A-F93B-D74B-B83D-4944D15794EC}" type="slidenum">
              <a:rPr lang="en-US" smtClean="0"/>
              <a:t>9</a:t>
            </a:fld>
            <a:endParaRPr lang="en-US"/>
          </a:p>
        </p:txBody>
      </p:sp>
    </p:spTree>
    <p:extLst>
      <p:ext uri="{BB962C8B-B14F-4D97-AF65-F5344CB8AC3E}">
        <p14:creationId xmlns:p14="http://schemas.microsoft.com/office/powerpoint/2010/main" val="1229320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
        <p:nvSpPr>
          <p:cNvPr id="3" name="Subtitle 2">
            <a:extLst>
              <a:ext uri="{FF2B5EF4-FFF2-40B4-BE49-F238E27FC236}">
                <a16:creationId xmlns:a16="http://schemas.microsoft.com/office/drawing/2014/main" id="{F9107303-989A-7290-6A36-8D629BD08442}"/>
              </a:ext>
            </a:extLst>
          </p:cNvPr>
          <p:cNvSpPr>
            <a:spLocks noGrp="1"/>
          </p:cNvSpPr>
          <p:nvPr>
            <p:ph type="subTitle" idx="1" hasCustomPrompt="1"/>
          </p:nvPr>
        </p:nvSpPr>
        <p:spPr>
          <a:xfrm>
            <a:off x="613185" y="2839453"/>
            <a:ext cx="9466443" cy="2537252"/>
          </a:xfrm>
          <a:prstGeom prst="rect">
            <a:avLst/>
          </a:prstGeom>
        </p:spPr>
        <p:txBody>
          <a:bodyPr/>
          <a:lstStyle>
            <a:lvl1pPr marL="0" indent="0" algn="l">
              <a:buNone/>
              <a:defRPr sz="36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DFC7B8A6-6584-B93C-1916-0BF48E0862F4}"/>
              </a:ext>
            </a:extLst>
          </p:cNvPr>
          <p:cNvSpPr/>
          <p:nvPr/>
        </p:nvSpPr>
        <p:spPr>
          <a:xfrm>
            <a:off x="0" y="1059543"/>
            <a:ext cx="8955314" cy="1045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D0084-B8BB-2CB9-3B9B-B01CECF43026}"/>
              </a:ext>
            </a:extLst>
          </p:cNvPr>
          <p:cNvSpPr>
            <a:spLocks noGrp="1"/>
          </p:cNvSpPr>
          <p:nvPr>
            <p:ph type="ctrTitle"/>
          </p:nvPr>
        </p:nvSpPr>
        <p:spPr>
          <a:xfrm>
            <a:off x="601579" y="975705"/>
            <a:ext cx="9466443" cy="1311564"/>
          </a:xfrm>
          <a:prstGeom prst="rect">
            <a:avLst/>
          </a:prstGeom>
        </p:spPr>
        <p:txBody>
          <a:bodyPr anchor="ctr">
            <a:noAutofit/>
          </a:bodyPr>
          <a:lstStyle>
            <a:lvl1pPr algn="l">
              <a:defRPr sz="60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94100591-EDE9-3BBC-6657-DD224144EFCC}"/>
              </a:ext>
            </a:extLst>
          </p:cNvPr>
          <p:cNvCxnSpPr/>
          <p:nvPr/>
        </p:nvCxnSpPr>
        <p:spPr>
          <a:xfrm>
            <a:off x="601579" y="2780181"/>
            <a:ext cx="75798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353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DD3E03-148F-C5B1-406F-8A0066D5C037}"/>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803353EB-66BD-7FBC-C056-3260DC9759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29988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ub Section Rightside Blac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BD62C-D2AE-F41A-8B9F-D3768EAE3A75}"/>
              </a:ext>
            </a:extLst>
          </p:cNvPr>
          <p:cNvPicPr>
            <a:picLocks noChangeAspect="1"/>
          </p:cNvPicPr>
          <p:nvPr/>
        </p:nvPicPr>
        <p:blipFill rotWithShape="1">
          <a:blip r:embed="rId2"/>
          <a:srcRect l="10756" r="6601"/>
          <a:stretch/>
        </p:blipFill>
        <p:spPr>
          <a:xfrm>
            <a:off x="16" y="10"/>
            <a:ext cx="7556889" cy="6857990"/>
          </a:xfrm>
          <a:prstGeom prst="rect">
            <a:avLst/>
          </a:prstGeom>
        </p:spPr>
      </p:pic>
      <p:sp>
        <p:nvSpPr>
          <p:cNvPr id="4" name="Title 1">
            <a:extLst>
              <a:ext uri="{FF2B5EF4-FFF2-40B4-BE49-F238E27FC236}">
                <a16:creationId xmlns:a16="http://schemas.microsoft.com/office/drawing/2014/main" id="{73F7B431-1F46-3C56-DDC2-04A939646798}"/>
              </a:ext>
            </a:extLst>
          </p:cNvPr>
          <p:cNvSpPr>
            <a:spLocks noGrp="1"/>
          </p:cNvSpPr>
          <p:nvPr>
            <p:ph type="title"/>
          </p:nvPr>
        </p:nvSpPr>
        <p:spPr>
          <a:xfrm>
            <a:off x="7730834" y="2885787"/>
            <a:ext cx="4073237" cy="1500187"/>
          </a:xfrm>
          <a:prstGeom prst="rect">
            <a:avLst/>
          </a:prstGeom>
        </p:spPr>
        <p:txBody>
          <a:bodyPr>
            <a:normAutofit/>
          </a:bodyPr>
          <a:lstStyle/>
          <a:p>
            <a:r>
              <a:rPr lang="en-US" sz="5400">
                <a:solidFill>
                  <a:srgbClr val="FFFFFF"/>
                </a:solidFill>
              </a:rPr>
              <a:t>Click to edit Master title style</a:t>
            </a:r>
            <a:endParaRPr lang="en-US" sz="5400" dirty="0">
              <a:solidFill>
                <a:srgbClr val="FFFFFF"/>
              </a:solidFill>
            </a:endParaRPr>
          </a:p>
        </p:txBody>
      </p:sp>
      <p:sp>
        <p:nvSpPr>
          <p:cNvPr id="5" name="Subtitle 2">
            <a:extLst>
              <a:ext uri="{FF2B5EF4-FFF2-40B4-BE49-F238E27FC236}">
                <a16:creationId xmlns:a16="http://schemas.microsoft.com/office/drawing/2014/main" id="{9ED16C71-24CA-B796-C070-0BB8DE6F455E}"/>
              </a:ext>
            </a:extLst>
          </p:cNvPr>
          <p:cNvSpPr>
            <a:spLocks noGrp="1"/>
          </p:cNvSpPr>
          <p:nvPr>
            <p:ph type="body" idx="1"/>
          </p:nvPr>
        </p:nvSpPr>
        <p:spPr>
          <a:xfrm>
            <a:off x="7730834" y="4904509"/>
            <a:ext cx="3616615" cy="1323686"/>
          </a:xfrm>
          <a:prstGeom prst="rect">
            <a:avLst/>
          </a:prstGeom>
        </p:spPr>
        <p:txBody>
          <a:bodyPr>
            <a:normAutofit/>
          </a:bodyPr>
          <a:lstStyle/>
          <a:p>
            <a:pPr lvl="0"/>
            <a:r>
              <a:rPr lang="en-US" sz="1800">
                <a:solidFill>
                  <a:srgbClr val="FFFFFF"/>
                </a:solidFill>
              </a:rPr>
              <a:t>Click to edit Master text styles</a:t>
            </a:r>
          </a:p>
        </p:txBody>
      </p:sp>
      <p:cxnSp>
        <p:nvCxnSpPr>
          <p:cNvPr id="6" name="Straight Connector 5">
            <a:extLst>
              <a:ext uri="{FF2B5EF4-FFF2-40B4-BE49-F238E27FC236}">
                <a16:creationId xmlns:a16="http://schemas.microsoft.com/office/drawing/2014/main" id="{5EAE1484-6796-115F-FEC3-D27B6E2FE0C4}"/>
              </a:ext>
            </a:extLst>
          </p:cNvPr>
          <p:cNvCxnSpPr/>
          <p:nvPr/>
        </p:nvCxnSpPr>
        <p:spPr>
          <a:xfrm>
            <a:off x="7730834" y="4572000"/>
            <a:ext cx="4031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788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462A8-BB22-F9E3-6B9D-BC9A4E3A7552}"/>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4794AF-78F0-D06D-E937-B2E75EAB1213}"/>
              </a:ext>
            </a:extLst>
          </p:cNvPr>
          <p:cNvSpPr>
            <a:spLocks noGrp="1"/>
          </p:cNvSpPr>
          <p:nvPr>
            <p:ph type="title"/>
          </p:nvPr>
        </p:nvSpPr>
        <p:spPr>
          <a:xfrm>
            <a:off x="838200" y="365125"/>
            <a:ext cx="10515600" cy="1325563"/>
          </a:xfrm>
          <a:prstGeom prst="rect">
            <a:avLst/>
          </a:prstGeom>
        </p:spPr>
        <p:txBody>
          <a:bodyPr>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537931-10A0-A17F-BB85-3C6703D12B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D0305-729D-FC86-2ABD-79BFAD3525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432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9627-5060-1E76-FFA6-7616CE90F2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96909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282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with Backgroun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Tree>
    <p:extLst>
      <p:ext uri="{BB962C8B-B14F-4D97-AF65-F5344CB8AC3E}">
        <p14:creationId xmlns:p14="http://schemas.microsoft.com/office/powerpoint/2010/main" val="4125123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Dark">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bg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bg1"/>
                </a:solidFill>
                <a:effectLst/>
              </a:defRPr>
            </a:lvl1pPr>
            <a:lvl2pPr>
              <a:defRPr sz="3600">
                <a:solidFill>
                  <a:schemeClr val="bg1"/>
                </a:solidFill>
                <a:effectLst/>
              </a:defRPr>
            </a:lvl2pPr>
            <a:lvl3pPr>
              <a:defRPr sz="3200">
                <a:solidFill>
                  <a:schemeClr val="bg1"/>
                </a:solidFill>
                <a:effectLst/>
              </a:defRPr>
            </a:lvl3pPr>
            <a:lvl4pPr>
              <a:defRPr sz="2800">
                <a:solidFill>
                  <a:schemeClr val="bg1"/>
                </a:solidFill>
                <a:effectLst/>
              </a:defRPr>
            </a:lvl4pPr>
            <a:lvl5pPr>
              <a:defRPr sz="2800">
                <a:solidFill>
                  <a:schemeClr val="bg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085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Dark">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8138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Dark">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7801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B8A7B-E743-D16C-72DA-6E0CEB0B713D}"/>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9550E2-A001-6343-61B8-CD271E508748}"/>
              </a:ext>
            </a:extLst>
          </p:cNvPr>
          <p:cNvSpPr>
            <a:spLocks noGrp="1"/>
          </p:cNvSpPr>
          <p:nvPr>
            <p:ph type="title"/>
          </p:nvPr>
        </p:nvSpPr>
        <p:spPr>
          <a:xfrm>
            <a:off x="838200" y="365125"/>
            <a:ext cx="10515600" cy="1093561"/>
          </a:xfrm>
          <a:prstGeom prst="rect">
            <a:avLst/>
          </a:prstGeom>
        </p:spPr>
        <p:txBody>
          <a:bodyPr>
            <a:normAutofit/>
          </a:bodyPr>
          <a:lstStyle>
            <a:lvl1pPr>
              <a:defRPr sz="6000">
                <a:effectLst>
                  <a:outerShdw blurRad="50800" dist="38100" dir="2700000" algn="tl" rotWithShape="0">
                    <a:prstClr val="black">
                      <a:alpha val="85000"/>
                    </a:prstClr>
                  </a:outerShdw>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0FD4DA-3E11-E93C-09F3-C2C2E1951E8F}"/>
              </a:ext>
            </a:extLst>
          </p:cNvPr>
          <p:cNvSpPr>
            <a:spLocks noGrp="1"/>
          </p:cNvSpPr>
          <p:nvPr>
            <p:ph idx="1"/>
          </p:nvPr>
        </p:nvSpPr>
        <p:spPr>
          <a:xfrm>
            <a:off x="838200" y="1660733"/>
            <a:ext cx="10515600" cy="4832142"/>
          </a:xfrm>
          <a:prstGeom prst="rect">
            <a:avLst/>
          </a:prstGeom>
        </p:spPr>
        <p:txBody>
          <a:bodyPr>
            <a:normAutofit/>
          </a:bodyPr>
          <a:lstStyle>
            <a:lvl1pPr>
              <a:defRPr sz="4000">
                <a:effectLst>
                  <a:outerShdw blurRad="50800" dist="38100" dir="2700000" algn="tl" rotWithShape="0">
                    <a:prstClr val="black"/>
                  </a:outerShdw>
                </a:effectLst>
              </a:defRPr>
            </a:lvl1pPr>
            <a:lvl2pPr>
              <a:defRPr sz="3600">
                <a:effectLst>
                  <a:outerShdw blurRad="50800" dist="38100" dir="2700000" algn="tl" rotWithShape="0">
                    <a:prstClr val="black"/>
                  </a:outerShdw>
                </a:effectLst>
              </a:defRPr>
            </a:lvl2pPr>
            <a:lvl3pPr>
              <a:defRPr sz="3200">
                <a:effectLst>
                  <a:outerShdw blurRad="50800" dist="38100" dir="2700000" algn="tl" rotWithShape="0">
                    <a:prstClr val="black"/>
                  </a:outerShdw>
                </a:effectLst>
              </a:defRPr>
            </a:lvl3pPr>
            <a:lvl4pPr>
              <a:defRPr sz="2800">
                <a:effectLst>
                  <a:outerShdw blurRad="50800" dist="38100" dir="2700000" algn="tl" rotWithShape="0">
                    <a:prstClr val="black"/>
                  </a:outerShdw>
                </a:effectLst>
              </a:defRPr>
            </a:lvl4pPr>
            <a:lvl5pPr>
              <a:defRPr sz="2800">
                <a:effectLst>
                  <a:outerShdw blurRad="50800" dist="38100" dir="2700000" algn="tl" rotWithShape="0">
                    <a:prstClr val="black"/>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864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cripture Quote">
    <p:bg>
      <p:bgPr>
        <a:solidFill>
          <a:srgbClr val="FDFDF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C44707-C8D4-424F-F7B8-C4A4C0402CF8}"/>
              </a:ext>
            </a:extLst>
          </p:cNvPr>
          <p:cNvPicPr>
            <a:picLocks noChangeAspect="1"/>
          </p:cNvPicPr>
          <p:nvPr/>
        </p:nvPicPr>
        <p:blipFill rotWithShape="1">
          <a:blip r:embed="rId2">
            <a:alphaModFix amt="38000"/>
          </a:blip>
          <a:srcRect l="25399" t="50000" r="19588" b="3510"/>
          <a:stretch/>
        </p:blipFill>
        <p:spPr>
          <a:xfrm>
            <a:off x="0" y="0"/>
            <a:ext cx="12192000" cy="6877602"/>
          </a:xfrm>
          <a:prstGeom prst="rect">
            <a:avLst/>
          </a:prstGeom>
        </p:spPr>
      </p:pic>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44551" y="5158888"/>
            <a:ext cx="10502898" cy="696686"/>
          </a:xfrm>
          <a:prstGeom prst="rect">
            <a:avLst/>
          </a:prstGeom>
          <a:solidFill>
            <a:schemeClr val="bg1">
              <a:lumMod val="65000"/>
              <a:alpha val="33000"/>
            </a:schemeClr>
          </a:solidFill>
        </p:spPr>
        <p:txBody>
          <a:bodyPr anchor="ctr">
            <a:normAutofit/>
          </a:bodyPr>
          <a:lstStyle>
            <a:lvl1pPr marL="0" indent="0" algn="ctr">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486012"/>
            <a:ext cx="10502898" cy="4672876"/>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62299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tement">
    <p:bg>
      <p:bgPr>
        <a:solidFill>
          <a:srgbClr val="FDFDFA"/>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accent1">
              <a:lumMod val="50000"/>
            </a:schemeClr>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40000"/>
            </a:schemeClr>
          </a:solidFill>
          <a:ln>
            <a:noFill/>
          </a:ln>
        </p:spPr>
        <p:txBody>
          <a:bodyPr anchor="ctr">
            <a:normAutofit/>
          </a:bodyPr>
          <a:lstStyle>
            <a:lvl1pPr marL="0" indent="0" algn="ctr">
              <a:buFontTx/>
              <a:buNone/>
              <a:defRPr sz="4000" b="0">
                <a:solidFill>
                  <a:schemeClr val="bg1"/>
                </a:solidFill>
                <a:latin typeface="Times New Roman" panose="02020603050405020304" pitchFamily="18" charset="0"/>
                <a:cs typeface="Times New Roman" panose="02020603050405020304" pitchFamily="18" charset="0"/>
              </a:defRPr>
            </a:lvl1pPr>
            <a:lvl2pPr marL="457200" indent="0" algn="ctr">
              <a:buFontTx/>
              <a:buNone/>
              <a:defRPr sz="4000" b="0">
                <a:solidFill>
                  <a:schemeClr val="bg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4473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tatement">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bg1"/>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38456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4889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6000"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hyperlink" Target="https://creativecommons.org/licenses/by/3.0/" TargetMode="External"/><Relationship Id="rId4" Type="http://schemas.openxmlformats.org/officeDocument/2006/relationships/hyperlink" Target="https://foto.wuestenigel.com/shopping-cart-moving-through-isle-of-market/"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A9F7-3092-4BF3-763A-3844E5D58301}"/>
              </a:ext>
            </a:extLst>
          </p:cNvPr>
          <p:cNvSpPr>
            <a:spLocks noGrp="1"/>
          </p:cNvSpPr>
          <p:nvPr>
            <p:ph type="body" idx="1"/>
          </p:nvPr>
        </p:nvSpPr>
        <p:spPr/>
        <p:txBody>
          <a:bodyPr/>
          <a:lstStyle/>
          <a:p>
            <a:r>
              <a:rPr lang="en-US" dirty="0"/>
              <a:t>Ephesians 2:10</a:t>
            </a:r>
          </a:p>
        </p:txBody>
      </p:sp>
      <p:sp>
        <p:nvSpPr>
          <p:cNvPr id="6" name="Text Placeholder 5">
            <a:extLst>
              <a:ext uri="{FF2B5EF4-FFF2-40B4-BE49-F238E27FC236}">
                <a16:creationId xmlns:a16="http://schemas.microsoft.com/office/drawing/2014/main" id="{7555C85F-59CE-F928-C8DF-E7B3EFAD7DBD}"/>
              </a:ext>
            </a:extLst>
          </p:cNvPr>
          <p:cNvSpPr>
            <a:spLocks noGrp="1"/>
          </p:cNvSpPr>
          <p:nvPr>
            <p:ph type="body" sz="quarter" idx="10"/>
          </p:nvPr>
        </p:nvSpPr>
        <p:spPr>
          <a:xfrm>
            <a:off x="844551" y="2651760"/>
            <a:ext cx="10502898" cy="2507128"/>
          </a:xfrm>
        </p:spPr>
        <p:txBody>
          <a:bodyPr>
            <a:normAutofit/>
          </a:bodyPr>
          <a:lstStyle/>
          <a:p>
            <a:r>
              <a:rPr lang="en-US" dirty="0"/>
              <a:t>For we are his workmanship, created in Christ Jesus for good works, which God prepared beforehand, that we should walk in them.</a:t>
            </a:r>
          </a:p>
        </p:txBody>
      </p:sp>
      <p:pic>
        <p:nvPicPr>
          <p:cNvPr id="2" name="Picture 1" descr="A qr code on a white background&#10;&#10;Description automatically generated">
            <a:extLst>
              <a:ext uri="{FF2B5EF4-FFF2-40B4-BE49-F238E27FC236}">
                <a16:creationId xmlns:a16="http://schemas.microsoft.com/office/drawing/2014/main" id="{9246934F-1E2F-D5FE-A424-87D10CD81ADB}"/>
              </a:ext>
            </a:extLst>
          </p:cNvPr>
          <p:cNvPicPr>
            <a:picLocks noChangeAspect="1"/>
          </p:cNvPicPr>
          <p:nvPr/>
        </p:nvPicPr>
        <p:blipFill>
          <a:blip r:embed="rId3"/>
          <a:stretch>
            <a:fillRect/>
          </a:stretch>
        </p:blipFill>
        <p:spPr>
          <a:xfrm>
            <a:off x="2090420" y="735874"/>
            <a:ext cx="1244600" cy="1219200"/>
          </a:xfrm>
          <a:prstGeom prst="rect">
            <a:avLst/>
          </a:prstGeom>
        </p:spPr>
      </p:pic>
      <p:sp>
        <p:nvSpPr>
          <p:cNvPr id="4" name="Text Placeholder 5">
            <a:extLst>
              <a:ext uri="{FF2B5EF4-FFF2-40B4-BE49-F238E27FC236}">
                <a16:creationId xmlns:a16="http://schemas.microsoft.com/office/drawing/2014/main" id="{DA692A96-3DA5-5471-2F5E-67C76EE960E2}"/>
              </a:ext>
            </a:extLst>
          </p:cNvPr>
          <p:cNvSpPr txBox="1">
            <a:spLocks/>
          </p:cNvSpPr>
          <p:nvPr/>
        </p:nvSpPr>
        <p:spPr>
          <a:xfrm>
            <a:off x="3335020" y="735874"/>
            <a:ext cx="6951980" cy="1219200"/>
          </a:xfrm>
          <a:prstGeom prst="rect">
            <a:avLst/>
          </a:prstGeom>
          <a:solidFill>
            <a:schemeClr val="accent1">
              <a:lumMod val="50000"/>
              <a:alpha val="60000"/>
            </a:schemeClr>
          </a:solidFill>
          <a:ln>
            <a:noFill/>
          </a:ln>
        </p:spPr>
        <p:txBody>
          <a:bodyPr anchor="ctr">
            <a:normAutofit/>
          </a:bodyPr>
          <a:lstStyle>
            <a:lvl1pPr marL="0" indent="0" algn="ctr" defTabSz="914400" rtl="0" eaLnBrk="1" latinLnBrk="0" hangingPunct="1">
              <a:lnSpc>
                <a:spcPct val="90000"/>
              </a:lnSpc>
              <a:spcBef>
                <a:spcPts val="10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Please take a moment to complete this week’s survey.</a:t>
            </a:r>
          </a:p>
        </p:txBody>
      </p:sp>
    </p:spTree>
    <p:extLst>
      <p:ext uri="{BB962C8B-B14F-4D97-AF65-F5344CB8AC3E}">
        <p14:creationId xmlns:p14="http://schemas.microsoft.com/office/powerpoint/2010/main" val="2281962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D5A94A-A439-E40E-DFDB-42DC4E3654CA}"/>
              </a:ext>
            </a:extLst>
          </p:cNvPr>
          <p:cNvSpPr>
            <a:spLocks noGrp="1"/>
          </p:cNvSpPr>
          <p:nvPr>
            <p:ph type="body" sz="quarter" idx="10"/>
          </p:nvPr>
        </p:nvSpPr>
        <p:spPr/>
        <p:txBody>
          <a:bodyPr/>
          <a:lstStyle/>
          <a:p>
            <a:r>
              <a:rPr lang="en-US" i="1" dirty="0">
                <a:solidFill>
                  <a:schemeClr val="accent5">
                    <a:lumMod val="75000"/>
                  </a:schemeClr>
                </a:solidFill>
              </a:rPr>
              <a:t>What are good works you could do that demonstrate to your children how God wants us to serve others?</a:t>
            </a:r>
          </a:p>
        </p:txBody>
      </p:sp>
    </p:spTree>
    <p:extLst>
      <p:ext uri="{BB962C8B-B14F-4D97-AF65-F5344CB8AC3E}">
        <p14:creationId xmlns:p14="http://schemas.microsoft.com/office/powerpoint/2010/main" val="2917875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shopping cart in a store&#10;&#10;Description automatically generated">
            <a:extLst>
              <a:ext uri="{FF2B5EF4-FFF2-40B4-BE49-F238E27FC236}">
                <a16:creationId xmlns:a16="http://schemas.microsoft.com/office/drawing/2014/main" id="{8A176C24-95BC-B615-259D-01A3E420522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9091" b="9091"/>
          <a:stretch/>
        </p:blipFill>
        <p:spPr>
          <a:xfrm>
            <a:off x="0" y="0"/>
            <a:ext cx="12192000" cy="6858000"/>
          </a:xfrm>
          <a:prstGeom prst="rect">
            <a:avLst/>
          </a:prstGeom>
        </p:spPr>
      </p:pic>
      <p:sp>
        <p:nvSpPr>
          <p:cNvPr id="23" name="TextBox 22">
            <a:extLst>
              <a:ext uri="{FF2B5EF4-FFF2-40B4-BE49-F238E27FC236}">
                <a16:creationId xmlns:a16="http://schemas.microsoft.com/office/drawing/2014/main" id="{750AAD1F-B7C3-12F8-21E0-BF8CD20B4F2D}"/>
              </a:ext>
            </a:extLst>
          </p:cNvPr>
          <p:cNvSpPr txBox="1"/>
          <p:nvPr/>
        </p:nvSpPr>
        <p:spPr>
          <a:xfrm>
            <a:off x="1114926" y="6867420"/>
            <a:ext cx="9962147" cy="230832"/>
          </a:xfrm>
          <a:prstGeom prst="rect">
            <a:avLst/>
          </a:prstGeom>
          <a:noFill/>
        </p:spPr>
        <p:txBody>
          <a:bodyPr wrap="square" rtlCol="0">
            <a:spAutoFit/>
          </a:bodyPr>
          <a:lstStyle/>
          <a:p>
            <a:r>
              <a:rPr lang="en-US" sz="900">
                <a:hlinkClick r:id="rId4" tooltip="https://foto.wuestenigel.com/shopping-cart-moving-through-isle-of-market/"/>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3925439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B26534-DA53-D9E9-121B-695E0E4E5AB6}"/>
              </a:ext>
            </a:extLst>
          </p:cNvPr>
          <p:cNvSpPr>
            <a:spLocks noGrp="1"/>
          </p:cNvSpPr>
          <p:nvPr>
            <p:ph type="body" sz="quarter" idx="10"/>
          </p:nvPr>
        </p:nvSpPr>
        <p:spPr/>
        <p:txBody>
          <a:bodyPr/>
          <a:lstStyle/>
          <a:p>
            <a:r>
              <a:rPr lang="en-US" dirty="0"/>
              <a:t>Parents should look for opportunities to involve their children in the decision-making process of serving others.</a:t>
            </a:r>
          </a:p>
        </p:txBody>
      </p:sp>
    </p:spTree>
    <p:extLst>
      <p:ext uri="{BB962C8B-B14F-4D97-AF65-F5344CB8AC3E}">
        <p14:creationId xmlns:p14="http://schemas.microsoft.com/office/powerpoint/2010/main" val="2036431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p (August 1 2023 at 1141 AM).mp4">
            <a:hlinkClick r:id="" action="ppaction://media"/>
            <a:extLst>
              <a:ext uri="{FF2B5EF4-FFF2-40B4-BE49-F238E27FC236}">
                <a16:creationId xmlns:a16="http://schemas.microsoft.com/office/drawing/2014/main" id="{58600598-D977-80E9-A209-1DED6D9B75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511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D3FC14-AC3D-FDBD-A380-A99EE2FF1B72}"/>
              </a:ext>
            </a:extLst>
          </p:cNvPr>
          <p:cNvSpPr>
            <a:spLocks noGrp="1"/>
          </p:cNvSpPr>
          <p:nvPr>
            <p:ph type="body" idx="1"/>
          </p:nvPr>
        </p:nvSpPr>
        <p:spPr/>
        <p:txBody>
          <a:bodyPr/>
          <a:lstStyle/>
          <a:p>
            <a:r>
              <a:rPr lang="en-US" dirty="0">
                <a:effectLst/>
              </a:rPr>
              <a:t>Colossians 3:23-24</a:t>
            </a:r>
          </a:p>
        </p:txBody>
      </p:sp>
      <p:sp>
        <p:nvSpPr>
          <p:cNvPr id="3" name="Text Placeholder 2">
            <a:extLst>
              <a:ext uri="{FF2B5EF4-FFF2-40B4-BE49-F238E27FC236}">
                <a16:creationId xmlns:a16="http://schemas.microsoft.com/office/drawing/2014/main" id="{3F67AFF8-42B9-5CD0-097E-E6698DBCC482}"/>
              </a:ext>
            </a:extLst>
          </p:cNvPr>
          <p:cNvSpPr>
            <a:spLocks noGrp="1"/>
          </p:cNvSpPr>
          <p:nvPr>
            <p:ph type="body" sz="quarter" idx="10"/>
          </p:nvPr>
        </p:nvSpPr>
        <p:spPr/>
        <p:txBody>
          <a:bodyPr>
            <a:normAutofit/>
          </a:bodyPr>
          <a:lstStyle/>
          <a:p>
            <a:r>
              <a:rPr lang="en-US" b="1" i="0" u="none" strike="noStrike" baseline="30000" dirty="0">
                <a:solidFill>
                  <a:srgbClr val="000000"/>
                </a:solidFill>
                <a:effectLst/>
              </a:rPr>
              <a:t>23 </a:t>
            </a:r>
            <a:r>
              <a:rPr lang="en-US" b="0" i="0" u="none" strike="noStrike" dirty="0">
                <a:solidFill>
                  <a:srgbClr val="000000"/>
                </a:solidFill>
                <a:effectLst/>
              </a:rPr>
              <a:t>Whatever you do, work heartily, as for the Lord and not for men, </a:t>
            </a:r>
            <a:r>
              <a:rPr lang="en-US" b="1" i="0" u="none" strike="noStrike" baseline="30000" dirty="0">
                <a:solidFill>
                  <a:srgbClr val="000000"/>
                </a:solidFill>
                <a:effectLst/>
              </a:rPr>
              <a:t>24 </a:t>
            </a:r>
            <a:r>
              <a:rPr lang="en-US" b="0" i="0" u="none" strike="noStrike" dirty="0">
                <a:solidFill>
                  <a:srgbClr val="000000"/>
                </a:solidFill>
                <a:effectLst/>
              </a:rPr>
              <a:t>knowing that from the Lord you will receive the inheritance as your reward. You are serving the Lord Christ.</a:t>
            </a:r>
            <a:endParaRPr lang="en-US" dirty="0">
              <a:effectLst/>
            </a:endParaRPr>
          </a:p>
        </p:txBody>
      </p:sp>
    </p:spTree>
    <p:extLst>
      <p:ext uri="{BB962C8B-B14F-4D97-AF65-F5344CB8AC3E}">
        <p14:creationId xmlns:p14="http://schemas.microsoft.com/office/powerpoint/2010/main" val="1753951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34FD7-35B4-AF1C-EE66-95B29A3ECB69}"/>
              </a:ext>
            </a:extLst>
          </p:cNvPr>
          <p:cNvSpPr>
            <a:spLocks noGrp="1"/>
          </p:cNvSpPr>
          <p:nvPr>
            <p:ph type="title"/>
          </p:nvPr>
        </p:nvSpPr>
        <p:spPr>
          <a:xfrm>
            <a:off x="838200" y="365125"/>
            <a:ext cx="10760242" cy="1093561"/>
          </a:xfrm>
        </p:spPr>
        <p:txBody>
          <a:bodyPr>
            <a:normAutofit fontScale="90000"/>
          </a:bodyPr>
          <a:lstStyle/>
          <a:p>
            <a:r>
              <a:rPr lang="en-US" sz="6700" strike="sngStrike" dirty="0"/>
              <a:t>People </a:t>
            </a:r>
            <a:r>
              <a:rPr lang="en-US" sz="6000" dirty="0"/>
              <a:t>Parents</a:t>
            </a:r>
            <a:r>
              <a:rPr lang="en-US" b="0" i="0" u="none" strike="noStrike" dirty="0">
                <a:solidFill>
                  <a:srgbClr val="555555"/>
                </a:solidFill>
                <a:effectLst/>
                <a:latin typeface="Lora" pitchFamily="2" charset="77"/>
              </a:rPr>
              <a:t> </a:t>
            </a:r>
            <a:r>
              <a:rPr lang="en-US" sz="6700" dirty="0"/>
              <a:t>who work unto the Lord…</a:t>
            </a:r>
            <a:br>
              <a:rPr lang="en-US" sz="6700" dirty="0"/>
            </a:br>
            <a:endParaRPr lang="en-US" sz="6700" dirty="0"/>
          </a:p>
        </p:txBody>
      </p:sp>
      <p:sp>
        <p:nvSpPr>
          <p:cNvPr id="3" name="Content Placeholder 2">
            <a:extLst>
              <a:ext uri="{FF2B5EF4-FFF2-40B4-BE49-F238E27FC236}">
                <a16:creationId xmlns:a16="http://schemas.microsoft.com/office/drawing/2014/main" id="{4CF88C6F-4192-FDCF-4B35-D01199CEAA18}"/>
              </a:ext>
            </a:extLst>
          </p:cNvPr>
          <p:cNvSpPr>
            <a:spLocks noGrp="1"/>
          </p:cNvSpPr>
          <p:nvPr>
            <p:ph idx="1"/>
          </p:nvPr>
        </p:nvSpPr>
        <p:spPr>
          <a:xfrm>
            <a:off x="838200" y="2170237"/>
            <a:ext cx="10515600" cy="4503279"/>
          </a:xfrm>
        </p:spPr>
        <p:txBody>
          <a:bodyPr>
            <a:normAutofit/>
          </a:bodyPr>
          <a:lstStyle/>
          <a:p>
            <a:r>
              <a:rPr lang="en-US" dirty="0"/>
              <a:t>Are others-focused</a:t>
            </a:r>
          </a:p>
          <a:p>
            <a:r>
              <a:rPr lang="en-US" dirty="0"/>
              <a:t>Do things with excellence</a:t>
            </a:r>
          </a:p>
          <a:p>
            <a:r>
              <a:rPr lang="en-US" dirty="0"/>
              <a:t>Take initiative</a:t>
            </a:r>
          </a:p>
          <a:p>
            <a:r>
              <a:rPr lang="en-US" dirty="0"/>
              <a:t>Work diligently</a:t>
            </a:r>
          </a:p>
          <a:p>
            <a:r>
              <a:rPr lang="en-US" dirty="0"/>
              <a:t>Have integrity</a:t>
            </a:r>
          </a:p>
          <a:p>
            <a:r>
              <a:rPr lang="en-US" dirty="0"/>
              <a:t>Work with a joyful attitude</a:t>
            </a:r>
          </a:p>
          <a:p>
            <a:pPr marL="0" indent="0">
              <a:buNone/>
            </a:pPr>
            <a:endParaRPr lang="en-US" dirty="0"/>
          </a:p>
        </p:txBody>
      </p:sp>
    </p:spTree>
    <p:extLst>
      <p:ext uri="{BB962C8B-B14F-4D97-AF65-F5344CB8AC3E}">
        <p14:creationId xmlns:p14="http://schemas.microsoft.com/office/powerpoint/2010/main" val="346667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AD315-EBBF-4B01-1293-F58A2E415647}"/>
              </a:ext>
            </a:extLst>
          </p:cNvPr>
          <p:cNvSpPr>
            <a:spLocks noGrp="1"/>
          </p:cNvSpPr>
          <p:nvPr>
            <p:ph type="body" sz="quarter" idx="10"/>
          </p:nvPr>
        </p:nvSpPr>
        <p:spPr/>
        <p:txBody>
          <a:bodyPr/>
          <a:lstStyle/>
          <a:p>
            <a:r>
              <a:rPr lang="en-US" i="1" dirty="0">
                <a:solidFill>
                  <a:schemeClr val="accent5">
                    <a:lumMod val="75000"/>
                  </a:schemeClr>
                </a:solidFill>
              </a:rPr>
              <a:t>What are some strategies to help your children work “Unto the Lord”?</a:t>
            </a:r>
          </a:p>
        </p:txBody>
      </p:sp>
    </p:spTree>
    <p:extLst>
      <p:ext uri="{BB962C8B-B14F-4D97-AF65-F5344CB8AC3E}">
        <p14:creationId xmlns:p14="http://schemas.microsoft.com/office/powerpoint/2010/main" val="3326903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916F-3357-1F6A-37E6-BBCC2CF52C78}"/>
              </a:ext>
            </a:extLst>
          </p:cNvPr>
          <p:cNvSpPr>
            <a:spLocks noGrp="1"/>
          </p:cNvSpPr>
          <p:nvPr>
            <p:ph type="title"/>
          </p:nvPr>
        </p:nvSpPr>
        <p:spPr/>
        <p:txBody>
          <a:bodyPr>
            <a:normAutofit fontScale="90000"/>
          </a:bodyPr>
          <a:lstStyle/>
          <a:p>
            <a:r>
              <a:rPr lang="en-US" dirty="0"/>
              <a:t>More Strategies To Help Your Kids Work Unto The Lord</a:t>
            </a:r>
            <a:br>
              <a:rPr lang="en-US" dirty="0"/>
            </a:br>
            <a:endParaRPr lang="en-US" dirty="0"/>
          </a:p>
        </p:txBody>
      </p:sp>
      <p:sp>
        <p:nvSpPr>
          <p:cNvPr id="3" name="Content Placeholder 2">
            <a:extLst>
              <a:ext uri="{FF2B5EF4-FFF2-40B4-BE49-F238E27FC236}">
                <a16:creationId xmlns:a16="http://schemas.microsoft.com/office/drawing/2014/main" id="{69A6A2D4-B0D6-2EA2-3CB0-F29045A8C0DD}"/>
              </a:ext>
            </a:extLst>
          </p:cNvPr>
          <p:cNvSpPr>
            <a:spLocks noGrp="1"/>
          </p:cNvSpPr>
          <p:nvPr>
            <p:ph idx="1"/>
          </p:nvPr>
        </p:nvSpPr>
        <p:spPr>
          <a:xfrm>
            <a:off x="838200" y="1977655"/>
            <a:ext cx="10515600" cy="4515219"/>
          </a:xfrm>
        </p:spPr>
        <p:txBody>
          <a:bodyPr>
            <a:normAutofit fontScale="92500" lnSpcReduction="20000"/>
          </a:bodyPr>
          <a:lstStyle/>
          <a:p>
            <a:pPr>
              <a:lnSpc>
                <a:spcPct val="100000"/>
              </a:lnSpc>
            </a:pPr>
            <a:r>
              <a:rPr lang="en-US" dirty="0"/>
              <a:t>Model Both Good Work Habits and a Good Work Ethic</a:t>
            </a:r>
          </a:p>
          <a:p>
            <a:pPr>
              <a:lnSpc>
                <a:spcPct val="100000"/>
              </a:lnSpc>
            </a:pPr>
            <a:r>
              <a:rPr lang="en-US" dirty="0"/>
              <a:t>Change Your Attitude: Work Unto The Lord</a:t>
            </a:r>
          </a:p>
          <a:p>
            <a:pPr>
              <a:lnSpc>
                <a:spcPct val="100000"/>
              </a:lnSpc>
            </a:pPr>
            <a:r>
              <a:rPr lang="en-US" dirty="0"/>
              <a:t>Teach Good Work Habits and a Good Work Ethic</a:t>
            </a:r>
          </a:p>
          <a:p>
            <a:pPr>
              <a:lnSpc>
                <a:spcPct val="100000"/>
              </a:lnSpc>
            </a:pPr>
            <a:r>
              <a:rPr lang="en-US" dirty="0"/>
              <a:t>Create Jobs for Your Kids</a:t>
            </a:r>
          </a:p>
          <a:p>
            <a:pPr>
              <a:lnSpc>
                <a:spcPct val="100000"/>
              </a:lnSpc>
            </a:pPr>
            <a:r>
              <a:rPr lang="en-US" dirty="0"/>
              <a:t>Create Opportunities to Strengthen Their Strengths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996240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916F-3357-1F6A-37E6-BBCC2CF52C78}"/>
              </a:ext>
            </a:extLst>
          </p:cNvPr>
          <p:cNvSpPr>
            <a:spLocks noGrp="1"/>
          </p:cNvSpPr>
          <p:nvPr>
            <p:ph type="title"/>
          </p:nvPr>
        </p:nvSpPr>
        <p:spPr/>
        <p:txBody>
          <a:bodyPr>
            <a:normAutofit fontScale="90000"/>
          </a:bodyPr>
          <a:lstStyle/>
          <a:p>
            <a:r>
              <a:rPr lang="en-US" dirty="0"/>
              <a:t>More Strategies To Help Your Kids Work Unto The Lord</a:t>
            </a:r>
            <a:br>
              <a:rPr lang="en-US" dirty="0"/>
            </a:br>
            <a:endParaRPr lang="en-US" dirty="0"/>
          </a:p>
        </p:txBody>
      </p:sp>
      <p:sp>
        <p:nvSpPr>
          <p:cNvPr id="3" name="Content Placeholder 2">
            <a:extLst>
              <a:ext uri="{FF2B5EF4-FFF2-40B4-BE49-F238E27FC236}">
                <a16:creationId xmlns:a16="http://schemas.microsoft.com/office/drawing/2014/main" id="{69A6A2D4-B0D6-2EA2-3CB0-F29045A8C0DD}"/>
              </a:ext>
            </a:extLst>
          </p:cNvPr>
          <p:cNvSpPr>
            <a:spLocks noGrp="1"/>
          </p:cNvSpPr>
          <p:nvPr>
            <p:ph idx="1"/>
          </p:nvPr>
        </p:nvSpPr>
        <p:spPr>
          <a:xfrm>
            <a:off x="838200" y="2126511"/>
            <a:ext cx="10515600" cy="4366363"/>
          </a:xfrm>
        </p:spPr>
        <p:txBody>
          <a:bodyPr>
            <a:normAutofit/>
          </a:bodyPr>
          <a:lstStyle/>
          <a:p>
            <a:r>
              <a:rPr lang="en-US" sz="3700" dirty="0"/>
              <a:t>Show Your Kids That Work is THEIR Responsibility</a:t>
            </a:r>
          </a:p>
          <a:p>
            <a:r>
              <a:rPr lang="en-US" sz="3700" dirty="0"/>
              <a:t>Remind them that everyone works</a:t>
            </a:r>
          </a:p>
          <a:p>
            <a:r>
              <a:rPr lang="en-US" sz="3700" dirty="0"/>
              <a:t>Teach kids that work is a reflection of who you are</a:t>
            </a:r>
          </a:p>
          <a:p>
            <a:r>
              <a:rPr lang="en-US" sz="3700" dirty="0"/>
              <a:t>Teach Your Kids What God Says About Work</a:t>
            </a:r>
          </a:p>
          <a:p>
            <a:pPr marL="0" indent="0">
              <a:buNone/>
            </a:pPr>
            <a:endParaRPr lang="en-US" sz="3700" dirty="0"/>
          </a:p>
          <a:p>
            <a:pPr>
              <a:lnSpc>
                <a:spcPct val="100000"/>
              </a:lnSpc>
            </a:pPr>
            <a:endParaRPr lang="en-US" dirty="0"/>
          </a:p>
          <a:p>
            <a:pPr>
              <a:lnSpc>
                <a:spcPct val="100000"/>
              </a:lnSpc>
            </a:pP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33794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250D-756A-5297-CBF7-D24501B9605F}"/>
              </a:ext>
            </a:extLst>
          </p:cNvPr>
          <p:cNvSpPr>
            <a:spLocks noGrp="1"/>
          </p:cNvSpPr>
          <p:nvPr>
            <p:ph type="title"/>
          </p:nvPr>
        </p:nvSpPr>
        <p:spPr/>
        <p:txBody>
          <a:bodyPr/>
          <a:lstStyle/>
          <a:p>
            <a:r>
              <a:rPr lang="en-US" dirty="0"/>
              <a:t>This Week’s Challenge</a:t>
            </a:r>
          </a:p>
        </p:txBody>
      </p:sp>
      <p:sp>
        <p:nvSpPr>
          <p:cNvPr id="3" name="Content Placeholder 2">
            <a:extLst>
              <a:ext uri="{FF2B5EF4-FFF2-40B4-BE49-F238E27FC236}">
                <a16:creationId xmlns:a16="http://schemas.microsoft.com/office/drawing/2014/main" id="{6BEEB15D-E010-4A3E-4B05-A0ECFE44BDD4}"/>
              </a:ext>
            </a:extLst>
          </p:cNvPr>
          <p:cNvSpPr>
            <a:spLocks noGrp="1"/>
          </p:cNvSpPr>
          <p:nvPr>
            <p:ph idx="1"/>
          </p:nvPr>
        </p:nvSpPr>
        <p:spPr/>
        <p:txBody>
          <a:bodyPr>
            <a:normAutofit fontScale="92500" lnSpcReduction="10000"/>
          </a:bodyPr>
          <a:lstStyle/>
          <a:p>
            <a:r>
              <a:rPr lang="en-US" i="1" dirty="0"/>
              <a:t>Parent assessment</a:t>
            </a:r>
          </a:p>
          <a:p>
            <a:r>
              <a:rPr lang="en-US" i="1" dirty="0"/>
              <a:t>Implement the 5 minute rule with your children</a:t>
            </a:r>
          </a:p>
          <a:p>
            <a:r>
              <a:rPr lang="en-US" i="1" dirty="0"/>
              <a:t>PLUS choose one of the following:</a:t>
            </a:r>
          </a:p>
          <a:p>
            <a:r>
              <a:rPr lang="en-US" i="1" dirty="0"/>
              <a:t>Have your child:</a:t>
            </a:r>
          </a:p>
          <a:p>
            <a:pPr marL="685800" lvl="2">
              <a:spcBef>
                <a:spcPts val="1000"/>
              </a:spcBef>
            </a:pPr>
            <a:r>
              <a:rPr lang="en-US" sz="3600" i="1" dirty="0"/>
              <a:t>Compliment a stranger. </a:t>
            </a:r>
          </a:p>
          <a:p>
            <a:pPr marL="685800" lvl="2">
              <a:spcBef>
                <a:spcPts val="1000"/>
              </a:spcBef>
            </a:pPr>
            <a:r>
              <a:rPr lang="en-US" sz="3600" i="1" dirty="0"/>
              <a:t>Write (or draw) a note to someone who needs encouragement, and hand deliver it. </a:t>
            </a:r>
          </a:p>
          <a:p>
            <a:pPr marL="685800" lvl="2">
              <a:spcBef>
                <a:spcPts val="1000"/>
              </a:spcBef>
            </a:pPr>
            <a:r>
              <a:rPr lang="en-US" sz="3600" i="1" dirty="0"/>
              <a:t>Say a prayer for someone in need. </a:t>
            </a:r>
          </a:p>
          <a:p>
            <a:pPr marL="685800" lvl="2">
              <a:spcBef>
                <a:spcPts val="1000"/>
              </a:spcBef>
            </a:pPr>
            <a:r>
              <a:rPr lang="en-US" sz="3600" i="1" dirty="0"/>
              <a:t>Choose a toy to donate.</a:t>
            </a:r>
          </a:p>
          <a:p>
            <a:endParaRPr lang="en-US" i="1" dirty="0"/>
          </a:p>
        </p:txBody>
      </p:sp>
    </p:spTree>
    <p:extLst>
      <p:ext uri="{BB962C8B-B14F-4D97-AF65-F5344CB8AC3E}">
        <p14:creationId xmlns:p14="http://schemas.microsoft.com/office/powerpoint/2010/main" val="2926099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6734CE-11D6-2F2D-A35A-914FAF39EED5}"/>
              </a:ext>
            </a:extLst>
          </p:cNvPr>
          <p:cNvSpPr>
            <a:spLocks noGrp="1"/>
          </p:cNvSpPr>
          <p:nvPr>
            <p:ph type="body" sz="quarter" idx="10"/>
          </p:nvPr>
        </p:nvSpPr>
        <p:spPr/>
        <p:txBody>
          <a:bodyPr/>
          <a:lstStyle/>
          <a:p>
            <a:r>
              <a:rPr lang="en-US" dirty="0"/>
              <a:t>Survey Results</a:t>
            </a:r>
          </a:p>
        </p:txBody>
      </p:sp>
    </p:spTree>
    <p:extLst>
      <p:ext uri="{BB962C8B-B14F-4D97-AF65-F5344CB8AC3E}">
        <p14:creationId xmlns:p14="http://schemas.microsoft.com/office/powerpoint/2010/main" val="1604892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EE3F7B-15E1-A698-77D0-BCBE7D04056C}"/>
              </a:ext>
            </a:extLst>
          </p:cNvPr>
          <p:cNvSpPr/>
          <p:nvPr/>
        </p:nvSpPr>
        <p:spPr>
          <a:xfrm>
            <a:off x="350450" y="2274837"/>
            <a:ext cx="5745550" cy="2308324"/>
          </a:xfrm>
          <a:prstGeom prst="rect">
            <a:avLst/>
          </a:prstGeom>
          <a:noFill/>
          <a:ln>
            <a:noFill/>
          </a:ln>
          <a:effectLst>
            <a:outerShdw blurRad="225425" dist="50800" dir="5220000" algn="ctr">
              <a:srgbClr val="000000">
                <a:alpha val="33000"/>
              </a:srgbClr>
            </a:outerShdw>
          </a:effectLst>
          <a:scene3d>
            <a:camera prst="isometricOffAxis1Right"/>
            <a:lightRig rig="threePt" dir="t"/>
          </a:scene3d>
        </p:spPr>
        <p:txBody>
          <a:bodyPr wrap="square" lIns="91440" tIns="45720" rIns="91440" bIns="45720">
            <a:spAutoFit/>
            <a:scene3d>
              <a:camera prst="orthographicFront"/>
              <a:lightRig rig="freezing" dir="t"/>
            </a:scene3d>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Join the Group!</a:t>
            </a:r>
          </a:p>
        </p:txBody>
      </p:sp>
      <p:pic>
        <p:nvPicPr>
          <p:cNvPr id="5" name="Picture 4" descr="A picture containing graphics, text, screenshot, graphic design&#10;&#10;Description automatically generated">
            <a:extLst>
              <a:ext uri="{FF2B5EF4-FFF2-40B4-BE49-F238E27FC236}">
                <a16:creationId xmlns:a16="http://schemas.microsoft.com/office/drawing/2014/main" id="{DE9B68C5-C1B7-AE8A-EC82-4E18F9D68027}"/>
              </a:ext>
            </a:extLst>
          </p:cNvPr>
          <p:cNvPicPr>
            <a:picLocks noChangeAspect="1"/>
          </p:cNvPicPr>
          <p:nvPr/>
        </p:nvPicPr>
        <p:blipFill>
          <a:blip r:embed="rId3"/>
          <a:stretch>
            <a:fillRect/>
          </a:stretch>
        </p:blipFill>
        <p:spPr>
          <a:xfrm>
            <a:off x="6416110" y="1495401"/>
            <a:ext cx="3407254" cy="3867197"/>
          </a:xfrm>
          <a:prstGeom prst="rect">
            <a:avLst/>
          </a:prstGeom>
        </p:spPr>
      </p:pic>
    </p:spTree>
    <p:extLst>
      <p:ext uri="{BB962C8B-B14F-4D97-AF65-F5344CB8AC3E}">
        <p14:creationId xmlns:p14="http://schemas.microsoft.com/office/powerpoint/2010/main" val="2038446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830331-1F71-A705-6679-A28017938C12}"/>
              </a:ext>
            </a:extLst>
          </p:cNvPr>
          <p:cNvSpPr>
            <a:spLocks noGrp="1"/>
          </p:cNvSpPr>
          <p:nvPr>
            <p:ph type="body" sz="quarter" idx="10"/>
          </p:nvPr>
        </p:nvSpPr>
        <p:spPr/>
        <p:txBody>
          <a:bodyPr/>
          <a:lstStyle/>
          <a:p>
            <a:r>
              <a:rPr lang="en-US" dirty="0"/>
              <a:t>Survey Results</a:t>
            </a:r>
          </a:p>
        </p:txBody>
      </p:sp>
    </p:spTree>
    <p:extLst>
      <p:ext uri="{BB962C8B-B14F-4D97-AF65-F5344CB8AC3E}">
        <p14:creationId xmlns:p14="http://schemas.microsoft.com/office/powerpoint/2010/main" val="444528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05EEC9-D07F-C1F5-1EE7-23C202EE5426}"/>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3CBBA9ED-A9E2-3ECB-6479-82B43B2752AA}"/>
              </a:ext>
            </a:extLst>
          </p:cNvPr>
          <p:cNvSpPr>
            <a:spLocks noGrp="1"/>
          </p:cNvSpPr>
          <p:nvPr>
            <p:ph type="ctrTitle"/>
          </p:nvPr>
        </p:nvSpPr>
        <p:spPr/>
        <p:txBody>
          <a:bodyPr/>
          <a:lstStyle/>
          <a:p>
            <a:r>
              <a:rPr lang="en-US" dirty="0"/>
              <a:t>Do as I </a:t>
            </a:r>
            <a:r>
              <a:rPr lang="en-US" strike="sngStrike" dirty="0"/>
              <a:t>Say</a:t>
            </a:r>
            <a:r>
              <a:rPr lang="en-US" dirty="0"/>
              <a:t> Do</a:t>
            </a:r>
          </a:p>
        </p:txBody>
      </p:sp>
    </p:spTree>
    <p:extLst>
      <p:ext uri="{BB962C8B-B14F-4D97-AF65-F5344CB8AC3E}">
        <p14:creationId xmlns:p14="http://schemas.microsoft.com/office/powerpoint/2010/main" val="3343852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D3FC14-AC3D-FDBD-A380-A99EE2FF1B72}"/>
              </a:ext>
            </a:extLst>
          </p:cNvPr>
          <p:cNvSpPr>
            <a:spLocks noGrp="1"/>
          </p:cNvSpPr>
          <p:nvPr>
            <p:ph type="body" idx="1"/>
          </p:nvPr>
        </p:nvSpPr>
        <p:spPr/>
        <p:txBody>
          <a:bodyPr/>
          <a:lstStyle/>
          <a:p>
            <a:r>
              <a:rPr lang="en-US" dirty="0">
                <a:effectLst/>
              </a:rPr>
              <a:t>Psalm 127:4-5</a:t>
            </a:r>
          </a:p>
        </p:txBody>
      </p:sp>
      <p:sp>
        <p:nvSpPr>
          <p:cNvPr id="3" name="Text Placeholder 2">
            <a:extLst>
              <a:ext uri="{FF2B5EF4-FFF2-40B4-BE49-F238E27FC236}">
                <a16:creationId xmlns:a16="http://schemas.microsoft.com/office/drawing/2014/main" id="{3F67AFF8-42B9-5CD0-097E-E6698DBCC482}"/>
              </a:ext>
            </a:extLst>
          </p:cNvPr>
          <p:cNvSpPr>
            <a:spLocks noGrp="1"/>
          </p:cNvSpPr>
          <p:nvPr>
            <p:ph type="body" sz="quarter" idx="10"/>
          </p:nvPr>
        </p:nvSpPr>
        <p:spPr/>
        <p:txBody>
          <a:bodyPr>
            <a:normAutofit/>
          </a:bodyPr>
          <a:lstStyle/>
          <a:p>
            <a:r>
              <a:rPr lang="en-US" b="1" dirty="0">
                <a:effectLst/>
              </a:rPr>
              <a:t>4 </a:t>
            </a:r>
            <a:r>
              <a:rPr lang="en-US" dirty="0">
                <a:effectLst/>
              </a:rPr>
              <a:t>Like arrows in the hand of a warrior</a:t>
            </a:r>
            <a:br>
              <a:rPr lang="en-US" dirty="0">
                <a:effectLst/>
              </a:rPr>
            </a:br>
            <a:r>
              <a:rPr lang="en-US" dirty="0">
                <a:effectLst/>
              </a:rPr>
              <a:t>    are the children of one's youth.</a:t>
            </a:r>
          </a:p>
          <a:p>
            <a:r>
              <a:rPr lang="en-US" b="1" dirty="0">
                <a:effectLst/>
              </a:rPr>
              <a:t>5 </a:t>
            </a:r>
            <a:r>
              <a:rPr lang="en-US" dirty="0">
                <a:effectLst/>
              </a:rPr>
              <a:t>Blessed is the man</a:t>
            </a:r>
            <a:br>
              <a:rPr lang="en-US" dirty="0">
                <a:effectLst/>
              </a:rPr>
            </a:br>
            <a:r>
              <a:rPr lang="en-US" dirty="0">
                <a:effectLst/>
              </a:rPr>
              <a:t>    who fills his quiver with them!</a:t>
            </a:r>
            <a:br>
              <a:rPr lang="en-US" dirty="0">
                <a:effectLst/>
              </a:rPr>
            </a:br>
            <a:r>
              <a:rPr lang="en-US" dirty="0">
                <a:effectLst/>
              </a:rPr>
              <a:t>He shall not be put to shame</a:t>
            </a:r>
            <a:br>
              <a:rPr lang="en-US" dirty="0">
                <a:effectLst/>
              </a:rPr>
            </a:br>
            <a:r>
              <a:rPr lang="en-US" dirty="0">
                <a:effectLst/>
              </a:rPr>
              <a:t>    when he speaks with his enemies in the gate.</a:t>
            </a:r>
          </a:p>
        </p:txBody>
      </p:sp>
    </p:spTree>
    <p:extLst>
      <p:ext uri="{BB962C8B-B14F-4D97-AF65-F5344CB8AC3E}">
        <p14:creationId xmlns:p14="http://schemas.microsoft.com/office/powerpoint/2010/main" val="813375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D3FC14-AC3D-FDBD-A380-A99EE2FF1B72}"/>
              </a:ext>
            </a:extLst>
          </p:cNvPr>
          <p:cNvSpPr>
            <a:spLocks noGrp="1"/>
          </p:cNvSpPr>
          <p:nvPr>
            <p:ph type="body" idx="1"/>
          </p:nvPr>
        </p:nvSpPr>
        <p:spPr/>
        <p:txBody>
          <a:bodyPr/>
          <a:lstStyle/>
          <a:p>
            <a:r>
              <a:rPr lang="en-US" dirty="0">
                <a:effectLst/>
              </a:rPr>
              <a:t>Proverbs 22:6</a:t>
            </a:r>
          </a:p>
        </p:txBody>
      </p:sp>
      <p:sp>
        <p:nvSpPr>
          <p:cNvPr id="3" name="Text Placeholder 2">
            <a:extLst>
              <a:ext uri="{FF2B5EF4-FFF2-40B4-BE49-F238E27FC236}">
                <a16:creationId xmlns:a16="http://schemas.microsoft.com/office/drawing/2014/main" id="{3F67AFF8-42B9-5CD0-097E-E6698DBCC482}"/>
              </a:ext>
            </a:extLst>
          </p:cNvPr>
          <p:cNvSpPr>
            <a:spLocks noGrp="1"/>
          </p:cNvSpPr>
          <p:nvPr>
            <p:ph type="body" sz="quarter" idx="10"/>
          </p:nvPr>
        </p:nvSpPr>
        <p:spPr/>
        <p:txBody>
          <a:bodyPr/>
          <a:lstStyle/>
          <a:p>
            <a:r>
              <a:rPr lang="en-US" dirty="0">
                <a:effectLst/>
              </a:rPr>
              <a:t>Train up a child in the way he should go;</a:t>
            </a:r>
            <a:br>
              <a:rPr lang="en-US" dirty="0">
                <a:effectLst/>
              </a:rPr>
            </a:br>
            <a:r>
              <a:rPr lang="en-US" dirty="0">
                <a:effectLst/>
              </a:rPr>
              <a:t>    even when he is old he will not depart from it.</a:t>
            </a:r>
          </a:p>
        </p:txBody>
      </p:sp>
    </p:spTree>
    <p:extLst>
      <p:ext uri="{BB962C8B-B14F-4D97-AF65-F5344CB8AC3E}">
        <p14:creationId xmlns:p14="http://schemas.microsoft.com/office/powerpoint/2010/main" val="4050390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D3FC14-AC3D-FDBD-A380-A99EE2FF1B72}"/>
              </a:ext>
            </a:extLst>
          </p:cNvPr>
          <p:cNvSpPr>
            <a:spLocks noGrp="1"/>
          </p:cNvSpPr>
          <p:nvPr>
            <p:ph type="body" idx="1"/>
          </p:nvPr>
        </p:nvSpPr>
        <p:spPr/>
        <p:txBody>
          <a:bodyPr/>
          <a:lstStyle/>
          <a:p>
            <a:r>
              <a:rPr lang="en-US" dirty="0"/>
              <a:t> Timothy 3:14-15</a:t>
            </a:r>
          </a:p>
        </p:txBody>
      </p:sp>
      <p:sp>
        <p:nvSpPr>
          <p:cNvPr id="3" name="Text Placeholder 2">
            <a:extLst>
              <a:ext uri="{FF2B5EF4-FFF2-40B4-BE49-F238E27FC236}">
                <a16:creationId xmlns:a16="http://schemas.microsoft.com/office/drawing/2014/main" id="{3F67AFF8-42B9-5CD0-097E-E6698DBCC482}"/>
              </a:ext>
            </a:extLst>
          </p:cNvPr>
          <p:cNvSpPr>
            <a:spLocks noGrp="1"/>
          </p:cNvSpPr>
          <p:nvPr>
            <p:ph type="body" sz="quarter" idx="10"/>
          </p:nvPr>
        </p:nvSpPr>
        <p:spPr/>
        <p:txBody>
          <a:bodyPr/>
          <a:lstStyle/>
          <a:p>
            <a:r>
              <a:rPr lang="en-US" b="1" dirty="0">
                <a:effectLst/>
              </a:rPr>
              <a:t>14 </a:t>
            </a:r>
            <a:r>
              <a:rPr lang="en-US" dirty="0">
                <a:effectLst/>
              </a:rPr>
              <a:t>But as for you, continue in what you have learned and have firmly believed, knowing from whom you learned it </a:t>
            </a:r>
            <a:r>
              <a:rPr lang="en-US" b="1" dirty="0">
                <a:effectLst/>
              </a:rPr>
              <a:t>15 </a:t>
            </a:r>
            <a:r>
              <a:rPr lang="en-US" dirty="0">
                <a:effectLst/>
              </a:rPr>
              <a:t>and how from childhood you have been acquainted with the sacred writings, which are able to make you wise for salvation through faith in Christ Jesus.</a:t>
            </a:r>
          </a:p>
        </p:txBody>
      </p:sp>
    </p:spTree>
    <p:extLst>
      <p:ext uri="{BB962C8B-B14F-4D97-AF65-F5344CB8AC3E}">
        <p14:creationId xmlns:p14="http://schemas.microsoft.com/office/powerpoint/2010/main" val="2021725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D3FC14-AC3D-FDBD-A380-A99EE2FF1B72}"/>
              </a:ext>
            </a:extLst>
          </p:cNvPr>
          <p:cNvSpPr>
            <a:spLocks noGrp="1"/>
          </p:cNvSpPr>
          <p:nvPr>
            <p:ph type="body" idx="1"/>
          </p:nvPr>
        </p:nvSpPr>
        <p:spPr/>
        <p:txBody>
          <a:bodyPr/>
          <a:lstStyle/>
          <a:p>
            <a:r>
              <a:rPr lang="en-US" dirty="0">
                <a:effectLst/>
              </a:rPr>
              <a:t>Proverbs 19:18</a:t>
            </a:r>
          </a:p>
        </p:txBody>
      </p:sp>
      <p:sp>
        <p:nvSpPr>
          <p:cNvPr id="3" name="Text Placeholder 2">
            <a:extLst>
              <a:ext uri="{FF2B5EF4-FFF2-40B4-BE49-F238E27FC236}">
                <a16:creationId xmlns:a16="http://schemas.microsoft.com/office/drawing/2014/main" id="{3F67AFF8-42B9-5CD0-097E-E6698DBCC482}"/>
              </a:ext>
            </a:extLst>
          </p:cNvPr>
          <p:cNvSpPr>
            <a:spLocks noGrp="1"/>
          </p:cNvSpPr>
          <p:nvPr>
            <p:ph type="body" sz="quarter" idx="10"/>
          </p:nvPr>
        </p:nvSpPr>
        <p:spPr/>
        <p:txBody>
          <a:bodyPr/>
          <a:lstStyle/>
          <a:p>
            <a:r>
              <a:rPr lang="en-US" dirty="0">
                <a:effectLst/>
              </a:rPr>
              <a:t>Discipline your son, for there is hope;</a:t>
            </a:r>
            <a:br>
              <a:rPr lang="en-US" dirty="0">
                <a:effectLst/>
              </a:rPr>
            </a:br>
            <a:r>
              <a:rPr lang="en-US" dirty="0">
                <a:effectLst/>
              </a:rPr>
              <a:t>    do not set your heart on putting him to death.</a:t>
            </a:r>
          </a:p>
        </p:txBody>
      </p:sp>
    </p:spTree>
    <p:extLst>
      <p:ext uri="{BB962C8B-B14F-4D97-AF65-F5344CB8AC3E}">
        <p14:creationId xmlns:p14="http://schemas.microsoft.com/office/powerpoint/2010/main" val="401214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D5A94A-A439-E40E-DFDB-42DC4E3654CA}"/>
              </a:ext>
            </a:extLst>
          </p:cNvPr>
          <p:cNvSpPr>
            <a:spLocks noGrp="1"/>
          </p:cNvSpPr>
          <p:nvPr>
            <p:ph type="body" sz="quarter" idx="10"/>
          </p:nvPr>
        </p:nvSpPr>
        <p:spPr/>
        <p:txBody>
          <a:bodyPr/>
          <a:lstStyle/>
          <a:p>
            <a:r>
              <a:rPr lang="en-US" i="1" dirty="0">
                <a:solidFill>
                  <a:schemeClr val="accent5">
                    <a:lumMod val="75000"/>
                  </a:schemeClr>
                </a:solidFill>
              </a:rPr>
              <a:t>What is God’s goal for your children? </a:t>
            </a:r>
          </a:p>
        </p:txBody>
      </p:sp>
    </p:spTree>
    <p:extLst>
      <p:ext uri="{BB962C8B-B14F-4D97-AF65-F5344CB8AC3E}">
        <p14:creationId xmlns:p14="http://schemas.microsoft.com/office/powerpoint/2010/main" val="3477496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D3FC14-AC3D-FDBD-A380-A99EE2FF1B72}"/>
              </a:ext>
            </a:extLst>
          </p:cNvPr>
          <p:cNvSpPr>
            <a:spLocks noGrp="1"/>
          </p:cNvSpPr>
          <p:nvPr>
            <p:ph type="body" idx="1"/>
          </p:nvPr>
        </p:nvSpPr>
        <p:spPr/>
        <p:txBody>
          <a:bodyPr/>
          <a:lstStyle/>
          <a:p>
            <a:r>
              <a:rPr lang="en-US" dirty="0">
                <a:effectLst/>
              </a:rPr>
              <a:t>Deuteronomy 6:5-9</a:t>
            </a:r>
          </a:p>
        </p:txBody>
      </p:sp>
      <p:sp>
        <p:nvSpPr>
          <p:cNvPr id="3" name="Text Placeholder 2">
            <a:extLst>
              <a:ext uri="{FF2B5EF4-FFF2-40B4-BE49-F238E27FC236}">
                <a16:creationId xmlns:a16="http://schemas.microsoft.com/office/drawing/2014/main" id="{3F67AFF8-42B9-5CD0-097E-E6698DBCC482}"/>
              </a:ext>
            </a:extLst>
          </p:cNvPr>
          <p:cNvSpPr>
            <a:spLocks noGrp="1"/>
          </p:cNvSpPr>
          <p:nvPr>
            <p:ph type="body" sz="quarter" idx="10"/>
          </p:nvPr>
        </p:nvSpPr>
        <p:spPr/>
        <p:txBody>
          <a:bodyPr>
            <a:normAutofit fontScale="92500" lnSpcReduction="10000"/>
          </a:bodyPr>
          <a:lstStyle/>
          <a:p>
            <a:r>
              <a:rPr lang="en-US" dirty="0">
                <a:effectLst/>
              </a:rPr>
              <a:t>5 You shall love the Lord your God with all your heart and with all your soul and with all your might. 6 And these words that I command you today shall be on your heart. 7 You shall teach them diligently to your children, and shall talk of them when you sit in your house, and when you walk by the way, and when you lie down, and when you rise. 8 You shall bind them as a sign on your hand, and they shall be as frontlets between your eyes. 9 You shall write them on the doorposts of your house and on your gates.</a:t>
            </a:r>
          </a:p>
        </p:txBody>
      </p:sp>
    </p:spTree>
    <p:extLst>
      <p:ext uri="{BB962C8B-B14F-4D97-AF65-F5344CB8AC3E}">
        <p14:creationId xmlns:p14="http://schemas.microsoft.com/office/powerpoint/2010/main" val="3416293298"/>
      </p:ext>
    </p:extLst>
  </p:cSld>
  <p:clrMapOvr>
    <a:masterClrMapping/>
  </p:clrMapOvr>
</p:sld>
</file>

<file path=ppt/theme/theme1.xml><?xml version="1.0" encoding="utf-8"?>
<a:theme xmlns:a="http://schemas.openxmlformats.org/drawingml/2006/main" name="Good Works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od Works Theme" id="{9810ED06-7C11-654A-BBD5-EEC55444FC5F}" vid="{9748E2E1-1141-5D4A-A97F-2BD92023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467</TotalTime>
  <Words>648</Words>
  <Application>Microsoft Office PowerPoint</Application>
  <PresentationFormat>Widescreen</PresentationFormat>
  <Paragraphs>85</Paragraphs>
  <Slides>21</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Lora</vt:lpstr>
      <vt:lpstr>Times New Roman</vt:lpstr>
      <vt:lpstr>Good Works Theme</vt:lpstr>
      <vt:lpstr>PowerPoint Presentation</vt:lpstr>
      <vt:lpstr>PowerPoint Presentation</vt:lpstr>
      <vt:lpstr>Do as I Say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People Parents who work unto the Lord… </vt:lpstr>
      <vt:lpstr>PowerPoint Presentation</vt:lpstr>
      <vt:lpstr>More Strategies To Help Your Kids Work Unto The Lord </vt:lpstr>
      <vt:lpstr>More Strategies To Help Your Kids Work Unto The Lord </vt:lpstr>
      <vt:lpstr>This Week’s Challenge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Ogles</dc:creator>
  <cp:lastModifiedBy>AU Church</cp:lastModifiedBy>
  <cp:revision>30</cp:revision>
  <dcterms:created xsi:type="dcterms:W3CDTF">2023-04-29T23:33:54Z</dcterms:created>
  <dcterms:modified xsi:type="dcterms:W3CDTF">2023-08-06T14:14:00Z</dcterms:modified>
</cp:coreProperties>
</file>