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77" r:id="rId2"/>
    <p:sldId id="310" r:id="rId3"/>
    <p:sldId id="360" r:id="rId4"/>
    <p:sldId id="365" r:id="rId5"/>
    <p:sldId id="366" r:id="rId6"/>
    <p:sldId id="278" r:id="rId7"/>
    <p:sldId id="317" r:id="rId8"/>
    <p:sldId id="263" r:id="rId9"/>
    <p:sldId id="333" r:id="rId10"/>
    <p:sldId id="306" r:id="rId11"/>
    <p:sldId id="334" r:id="rId12"/>
    <p:sldId id="364" r:id="rId13"/>
    <p:sldId id="367" r:id="rId14"/>
    <p:sldId id="368" r:id="rId15"/>
    <p:sldId id="318" r:id="rId16"/>
    <p:sldId id="370" r:id="rId17"/>
    <p:sldId id="369" r:id="rId18"/>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 id="310"/>
            <p14:sldId id="360"/>
            <p14:sldId id="365"/>
            <p14:sldId id="366"/>
          </p14:sldIdLst>
        </p14:section>
        <p14:section name="Author Your Presentation" id="{16378913-E5ED-4281-BAF5-F1F938CB0BED}">
          <p14:sldIdLst>
            <p14:sldId id="278"/>
            <p14:sldId id="317"/>
            <p14:sldId id="263"/>
            <p14:sldId id="333"/>
            <p14:sldId id="306"/>
            <p14:sldId id="334"/>
            <p14:sldId id="364"/>
            <p14:sldId id="367"/>
            <p14:sldId id="368"/>
            <p14:sldId id="318"/>
            <p14:sldId id="370"/>
            <p14:sldId id="369"/>
          </p14:sldIdLst>
        </p14:section>
        <p14:section name="Enrich Your Presentation" id="{E2D565D1-BA5E-44E6-A40E-50A64491224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E379"/>
    <a:srgbClr val="429F1D"/>
    <a:srgbClr val="B0E67A"/>
    <a:srgbClr val="FA7100"/>
    <a:srgbClr val="F9660B"/>
    <a:srgbClr val="FC5910"/>
    <a:srgbClr val="F66B16"/>
    <a:srgbClr val="F66E08"/>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35" autoAdjust="0"/>
    <p:restoredTop sz="95934" autoAdjust="0"/>
  </p:normalViewPr>
  <p:slideViewPr>
    <p:cSldViewPr>
      <p:cViewPr varScale="1">
        <p:scale>
          <a:sx n="91" d="100"/>
          <a:sy n="91" d="100"/>
        </p:scale>
        <p:origin x="192" y="496"/>
      </p:cViewPr>
      <p:guideLst>
        <p:guide orient="horz" pos="2160"/>
        <p:guide pos="3840"/>
      </p:guideLst>
    </p:cSldViewPr>
  </p:slideViewPr>
  <p:outlineViewPr>
    <p:cViewPr>
      <p:scale>
        <a:sx n="33" d="100"/>
        <a:sy n="33" d="100"/>
      </p:scale>
      <p:origin x="0" y="19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8/3/23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426772408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7</a:t>
            </a:fld>
            <a:endParaRPr lang="en-US" dirty="0"/>
          </a:p>
        </p:txBody>
      </p:sp>
    </p:spTree>
    <p:extLst>
      <p:ext uri="{BB962C8B-B14F-4D97-AF65-F5344CB8AC3E}">
        <p14:creationId xmlns:p14="http://schemas.microsoft.com/office/powerpoint/2010/main" val="2463645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15</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7399" y="20549"/>
            <a:ext cx="4664703" cy="2825393"/>
          </a:xfrm>
          <a:prstGeom prst="rect">
            <a:avLst/>
          </a:prstGeom>
        </p:spPr>
      </p:pic>
      <p:pic>
        <p:nvPicPr>
          <p:cNvPr id="8" name="Picture 7"/>
          <p:cNvPicPr>
            <a:picLocks noChangeAspect="1"/>
          </p:cNvPicPr>
          <p:nvPr userDrawn="1"/>
        </p:nvPicPr>
        <p:blipFill>
          <a:blip r:embed="rId3" cstate="print"/>
          <a:stretch>
            <a:fillRect/>
          </a:stretch>
        </p:blipFill>
        <p:spPr>
          <a:xfrm>
            <a:off x="4671315" y="20548"/>
            <a:ext cx="7499224" cy="2825496"/>
          </a:xfrm>
          <a:prstGeom prst="rect">
            <a:avLst/>
          </a:prstGeom>
        </p:spPr>
      </p:pic>
      <p:pic>
        <p:nvPicPr>
          <p:cNvPr id="9" name="Picture 8"/>
          <p:cNvPicPr>
            <a:picLocks noChangeAspect="1"/>
          </p:cNvPicPr>
          <p:nvPr userDrawn="1"/>
        </p:nvPicPr>
        <p:blipFill>
          <a:blip r:embed="rId4" cstate="print"/>
          <a:stretch>
            <a:fillRect/>
          </a:stretch>
        </p:blipFill>
        <p:spPr>
          <a:xfrm>
            <a:off x="27898" y="2818500"/>
            <a:ext cx="10225325" cy="2296267"/>
          </a:xfrm>
          <a:prstGeom prst="rect">
            <a:avLst/>
          </a:prstGeom>
        </p:spPr>
      </p:pic>
      <p:pic>
        <p:nvPicPr>
          <p:cNvPr id="10" name="Picture 9"/>
          <p:cNvPicPr>
            <a:picLocks noChangeAspect="1"/>
          </p:cNvPicPr>
          <p:nvPr userDrawn="1"/>
        </p:nvPicPr>
        <p:blipFill>
          <a:blip r:embed="rId5" cstate="print"/>
          <a:stretch>
            <a:fillRect/>
          </a:stretch>
        </p:blipFill>
        <p:spPr>
          <a:xfrm>
            <a:off x="10216161" y="2819400"/>
            <a:ext cx="1948444" cy="2293851"/>
          </a:xfrm>
          <a:prstGeom prst="rect">
            <a:avLst/>
          </a:prstGeom>
        </p:spPr>
      </p:pic>
      <p:pic>
        <p:nvPicPr>
          <p:cNvPr id="11" name="Picture 10"/>
          <p:cNvPicPr>
            <a:picLocks/>
          </p:cNvPicPr>
          <p:nvPr userDrawn="1"/>
        </p:nvPicPr>
        <p:blipFill>
          <a:blip r:embed="rId6" cstate="print"/>
          <a:stretch>
            <a:fillRect/>
          </a:stretch>
        </p:blipFill>
        <p:spPr>
          <a:xfrm>
            <a:off x="27397" y="5089819"/>
            <a:ext cx="12131040" cy="1737360"/>
          </a:xfrm>
          <a:prstGeom prst="rect">
            <a:avLst/>
          </a:prstGeom>
        </p:spPr>
      </p:pic>
      <p:sp>
        <p:nvSpPr>
          <p:cNvPr id="14" name="Rectangle 13"/>
          <p:cNvSpPr/>
          <p:nvPr userDrawn="1"/>
        </p:nvSpPr>
        <p:spPr>
          <a:xfrm>
            <a:off x="11673640" y="2469776"/>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8/3/23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4775200" y="1295400"/>
            <a:ext cx="6807200" cy="1416269"/>
          </a:xfrm>
        </p:spPr>
        <p:txBody>
          <a:bodyPr anchor="b">
            <a:normAutofit/>
          </a:bodyPr>
          <a:lstStyle>
            <a:lvl1pPr algn="r">
              <a:buNone/>
              <a:defRPr lang="en-US" sz="2933" kern="1200" dirty="0" smtClean="0">
                <a:solidFill>
                  <a:schemeClr val="tx1">
                    <a:lumMod val="75000"/>
                    <a:lumOff val="25000"/>
                  </a:schemeClr>
                </a:solidFill>
                <a:latin typeface="Calibri" pitchFamily="34" charset="0"/>
                <a:ea typeface="+mn-ea"/>
                <a:cs typeface="+mn-cs"/>
              </a:defRPr>
            </a:lvl1pPr>
          </a:lstStyle>
          <a:p>
            <a:pPr lvl="0"/>
            <a:r>
              <a:rPr lang="en-US" dirty="0"/>
              <a:t>Click to edit Master subtitle style</a:t>
            </a:r>
          </a:p>
        </p:txBody>
      </p:sp>
      <p:sp>
        <p:nvSpPr>
          <p:cNvPr id="2" name="Title 1"/>
          <p:cNvSpPr>
            <a:spLocks noGrp="1"/>
          </p:cNvSpPr>
          <p:nvPr>
            <p:ph type="title"/>
          </p:nvPr>
        </p:nvSpPr>
        <p:spPr>
          <a:xfrm>
            <a:off x="141792" y="4114800"/>
            <a:ext cx="9753600" cy="914400"/>
          </a:xfrm>
        </p:spPr>
        <p:txBody>
          <a:bodyPr anchor="b" anchorCtr="0">
            <a:normAutofit/>
          </a:bodyPr>
          <a:lstStyle>
            <a:lvl1pPr marL="0" indent="0">
              <a:defRPr lang="en-US" sz="4800" b="1" kern="1200" baseline="0">
                <a:solidFill>
                  <a:schemeClr val="bg1"/>
                </a:solidFill>
                <a:latin typeface="Arial" pitchFamily="34" charset="0"/>
                <a:ea typeface="+mn-ea"/>
                <a:cs typeface="Arial" pitchFamily="34" charset="0"/>
              </a:defRPr>
            </a:lvl1pPr>
          </a:lstStyle>
          <a:p>
            <a:pPr marL="457189" lvl="0" indent="-457189" algn="l" defTabSz="1219170" rtl="0" eaLnBrk="1" latinLnBrk="0" hangingPunct="1">
              <a:spcBef>
                <a:spcPct val="20000"/>
              </a:spcBef>
              <a:buFont typeface="Arial" pitchFamily="34" charset="0"/>
              <a:buNone/>
            </a:pPr>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8/3/23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793684" y="4800600"/>
            <a:ext cx="6498336"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Georgia" pitchFamily="18" charset="0"/>
            </a:endParaRPr>
          </a:p>
        </p:txBody>
      </p:sp>
      <p:sp>
        <p:nvSpPr>
          <p:cNvPr id="7" name="Title 1"/>
          <p:cNvSpPr>
            <a:spLocks noGrp="1"/>
          </p:cNvSpPr>
          <p:nvPr>
            <p:ph type="title"/>
          </p:nvPr>
        </p:nvSpPr>
        <p:spPr>
          <a:xfrm>
            <a:off x="808736" y="4800600"/>
            <a:ext cx="6412325" cy="566739"/>
          </a:xfrm>
        </p:spPr>
        <p:txBody>
          <a:bodyPr anchor="b">
            <a:normAutofit/>
          </a:bodyPr>
          <a:lstStyle>
            <a:lvl1pPr algn="ctr">
              <a:defRPr sz="2400" b="0" i="1">
                <a:solidFill>
                  <a:schemeClr val="bg1">
                    <a:lumMod val="85000"/>
                  </a:schemeClr>
                </a:solidFill>
                <a:latin typeface="Georgia" pitchFamily="18" charset="0"/>
              </a:defRPr>
            </a:lvl1pPr>
          </a:lstStyle>
          <a:p>
            <a:r>
              <a:rPr lang="en-US"/>
              <a:t>Click to edit Master title style</a:t>
            </a:r>
            <a:endParaRPr lang="en-US" dirty="0"/>
          </a:p>
        </p:txBody>
      </p:sp>
      <p:sp>
        <p:nvSpPr>
          <p:cNvPr id="9" name="Media Placeholder 8"/>
          <p:cNvSpPr>
            <a:spLocks noGrp="1"/>
          </p:cNvSpPr>
          <p:nvPr>
            <p:ph type="media" sz="quarter" idx="13"/>
          </p:nvPr>
        </p:nvSpPr>
        <p:spPr>
          <a:xfrm>
            <a:off x="782696" y="838201"/>
            <a:ext cx="6498336" cy="3812823"/>
          </a:xfrm>
        </p:spPr>
        <p:txBody>
          <a:bodyPr/>
          <a:lstStyle>
            <a:lvl1pPr>
              <a:buNone/>
              <a:defRPr/>
            </a:lvl1pPr>
          </a:lstStyle>
          <a:p>
            <a:r>
              <a:rPr lang="en-US"/>
              <a:t>Click icon to add media</a:t>
            </a:r>
            <a:endParaRPr lang="en-US" dirty="0"/>
          </a:p>
        </p:txBody>
      </p:sp>
      <p:sp>
        <p:nvSpPr>
          <p:cNvPr id="11" name="Text Placeholder 10"/>
          <p:cNvSpPr>
            <a:spLocks noGrp="1"/>
          </p:cNvSpPr>
          <p:nvPr>
            <p:ph type="body" sz="quarter" idx="14"/>
          </p:nvPr>
        </p:nvSpPr>
        <p:spPr>
          <a:xfrm>
            <a:off x="7702484" y="838202"/>
            <a:ext cx="3759200" cy="4636911"/>
          </a:xfrm>
        </p:spPr>
        <p:txBody>
          <a:bodyPr>
            <a:normAutofit/>
          </a:bodyPr>
          <a:lstStyle>
            <a:lvl1pPr marL="0" indent="0" algn="l">
              <a:buNone/>
              <a:defRPr sz="3200">
                <a:solidFill>
                  <a:schemeClr val="bg1"/>
                </a:solidFill>
              </a:defRPr>
            </a:lvl1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2390400" y="4800600"/>
            <a:ext cx="73344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Georgia" pitchFamily="18" charset="0"/>
            </a:endParaRPr>
          </a:p>
        </p:txBody>
      </p:sp>
      <p:sp>
        <p:nvSpPr>
          <p:cNvPr id="2" name="Title 1"/>
          <p:cNvSpPr>
            <a:spLocks noGrp="1"/>
          </p:cNvSpPr>
          <p:nvPr>
            <p:ph type="title"/>
          </p:nvPr>
        </p:nvSpPr>
        <p:spPr>
          <a:xfrm>
            <a:off x="2389717" y="4800600"/>
            <a:ext cx="7315200" cy="566739"/>
          </a:xfrm>
        </p:spPr>
        <p:txBody>
          <a:bodyPr anchor="b">
            <a:normAutofit/>
          </a:bodyPr>
          <a:lstStyle>
            <a:lvl1pPr algn="ctr">
              <a:defRPr sz="2400" b="0" i="1">
                <a:solidFill>
                  <a:schemeClr val="bg1">
                    <a:lumMod val="85000"/>
                  </a:schemeClr>
                </a:solidFill>
                <a:latin typeface="Georgia" pitchFamily="18"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2389717" y="5562600"/>
            <a:ext cx="7315200" cy="609600"/>
          </a:xfrm>
        </p:spPr>
        <p:txBody>
          <a:bodyPr/>
          <a:lstStyle>
            <a:lvl1pPr marL="0" indent="0" algn="ctr">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8/3/23</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58050E-B668-4FA7-85AD-C750C80A6E9B}" type="datetimeFigureOut">
              <a:rPr lang="en-US" smtClean="0"/>
              <a:pPr/>
              <a:t>8/3/23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6705600" cy="457200"/>
          </a:xfrm>
          <a:solidFill>
            <a:schemeClr val="tx1">
              <a:lumMod val="50000"/>
              <a:lumOff val="50000"/>
            </a:schemeClr>
          </a:solidFill>
        </p:spPr>
        <p:txBody>
          <a:bodyPr>
            <a:normAutofit/>
          </a:bodyPr>
          <a:lstStyle>
            <a:lvl1pPr algn="l">
              <a:defRPr lang="en-US" sz="3733" b="1" kern="1200" baseline="0" dirty="0">
                <a:solidFill>
                  <a:schemeClr val="bg1"/>
                </a:solidFill>
                <a:latin typeface="+mn-lt"/>
                <a:ea typeface="+mn-ea"/>
                <a:cs typeface="+mn-cs"/>
              </a:defRPr>
            </a:lvl1pPr>
          </a:lstStyle>
          <a:p>
            <a:r>
              <a:rPr lang="en-US" dirty="0"/>
              <a:t>    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680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8/3/23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0" y="1992354"/>
            <a:ext cx="7823200" cy="1970047"/>
          </a:xfrm>
        </p:spPr>
        <p:txBody>
          <a:bodyPr anchor="ctr">
            <a:normAutofit/>
          </a:bodyPr>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508002" y="5105401"/>
            <a:ext cx="10972801" cy="375787"/>
          </a:xfrm>
        </p:spPr>
        <p:txBody>
          <a:bodyPr anchor="b">
            <a:normAutofit/>
          </a:bodyPr>
          <a:lstStyle>
            <a:lvl1pPr marL="0" indent="0" algn="r">
              <a:buNone/>
              <a:defRPr sz="2400">
                <a:solidFill>
                  <a:schemeClr val="tx1">
                    <a:lumMod val="65000"/>
                    <a:lumOff val="3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1016000" y="1946209"/>
            <a:ext cx="27432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sp>
        <p:nvSpPr>
          <p:cNvPr id="8" name="Rectangle 7"/>
          <p:cNvSpPr/>
          <p:nvPr userDrawn="1"/>
        </p:nvSpPr>
        <p:spPr>
          <a:xfrm>
            <a:off x="11582400" y="5265376"/>
            <a:ext cx="6096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6600"/>
                </a:solidFill>
              </a:rPr>
              <a:t>           </a:t>
            </a:r>
          </a:p>
        </p:txBody>
      </p:sp>
      <p:sp>
        <p:nvSpPr>
          <p:cNvPr id="9" name="Oval 8"/>
          <p:cNvSpPr/>
          <p:nvPr userDrawn="1"/>
        </p:nvSpPr>
        <p:spPr>
          <a:xfrm>
            <a:off x="1343104" y="1992355"/>
            <a:ext cx="2111296"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4707" y="5867401"/>
            <a:ext cx="12192000" cy="1053695"/>
          </a:xfrm>
          <a:prstGeom prst="rect">
            <a:avLst/>
          </a:prstGeom>
        </p:spPr>
      </p:pic>
      <p:sp>
        <p:nvSpPr>
          <p:cNvPr id="2" name="Title 1"/>
          <p:cNvSpPr>
            <a:spLocks noGrp="1"/>
          </p:cNvSpPr>
          <p:nvPr>
            <p:ph type="title"/>
          </p:nvPr>
        </p:nvSpPr>
        <p:spPr>
          <a:xfrm>
            <a:off x="581573" y="76200"/>
            <a:ext cx="11204027" cy="685800"/>
          </a:xfrm>
        </p:spPr>
        <p:txBody>
          <a:bodyPr anchor="ctr" anchorCtr="0">
            <a:normAutofit/>
          </a:bodyPr>
          <a:lstStyle>
            <a:lvl1pPr algn="l">
              <a:defRPr sz="4000" b="0">
                <a:solidFill>
                  <a:schemeClr val="tx1">
                    <a:lumMod val="85000"/>
                    <a:lumOff val="15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8/3/23</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8/3/23</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609600" y="1600201"/>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1" y="1"/>
            <a:ext cx="9424020" cy="838200"/>
          </a:xfrm>
        </p:spPr>
        <p:txBody>
          <a:bodyPr anchor="b">
            <a:normAutofit/>
          </a:bodyPr>
          <a:lstStyle>
            <a:lvl1pPr algn="l">
              <a:defRPr sz="3733">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76403"/>
            <a:ext cx="5384800" cy="3971455"/>
          </a:xfrm>
        </p:spPr>
        <p:txBody>
          <a:bodyPr/>
          <a:lstStyle>
            <a:lvl1pPr>
              <a:defRPr sz="3733">
                <a:solidFill>
                  <a:schemeClr val="tx1">
                    <a:lumMod val="85000"/>
                    <a:lumOff val="15000"/>
                  </a:schemeClr>
                </a:solidFill>
              </a:defRPr>
            </a:lvl1pPr>
            <a:lvl2pPr>
              <a:defRPr sz="3200">
                <a:solidFill>
                  <a:schemeClr val="tx1">
                    <a:lumMod val="85000"/>
                    <a:lumOff val="15000"/>
                  </a:schemeClr>
                </a:solidFill>
              </a:defRPr>
            </a:lvl2pPr>
            <a:lvl3pPr>
              <a:defRPr sz="2667">
                <a:solidFill>
                  <a:schemeClr val="tx1">
                    <a:lumMod val="85000"/>
                    <a:lumOff val="15000"/>
                  </a:schemeClr>
                </a:solidFill>
              </a:defRPr>
            </a:lvl3pPr>
            <a:lvl4pPr>
              <a:defRPr sz="2400">
                <a:solidFill>
                  <a:schemeClr val="tx1">
                    <a:lumMod val="85000"/>
                    <a:lumOff val="15000"/>
                  </a:schemeClr>
                </a:solidFill>
              </a:defRPr>
            </a:lvl4pPr>
            <a:lvl5pPr>
              <a:defRPr sz="2400">
                <a:solidFill>
                  <a:schemeClr val="tx1">
                    <a:lumMod val="85000"/>
                    <a:lumOff val="1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6401"/>
            <a:ext cx="5384800" cy="3971455"/>
          </a:xfrm>
        </p:spPr>
        <p:txBody>
          <a:bodyPr/>
          <a:lstStyle>
            <a:lvl1pPr>
              <a:defRPr sz="3733">
                <a:solidFill>
                  <a:schemeClr val="tx1">
                    <a:lumMod val="85000"/>
                    <a:lumOff val="15000"/>
                  </a:schemeClr>
                </a:solidFill>
              </a:defRPr>
            </a:lvl1pPr>
            <a:lvl2pPr>
              <a:defRPr sz="3200">
                <a:solidFill>
                  <a:schemeClr val="tx1">
                    <a:lumMod val="85000"/>
                    <a:lumOff val="15000"/>
                  </a:schemeClr>
                </a:solidFill>
              </a:defRPr>
            </a:lvl2pPr>
            <a:lvl3pPr>
              <a:defRPr sz="2667">
                <a:solidFill>
                  <a:schemeClr val="tx1">
                    <a:lumMod val="85000"/>
                    <a:lumOff val="15000"/>
                  </a:schemeClr>
                </a:solidFill>
              </a:defRPr>
            </a:lvl3pPr>
            <a:lvl4pPr>
              <a:defRPr sz="2400">
                <a:solidFill>
                  <a:schemeClr val="tx1">
                    <a:lumMod val="85000"/>
                    <a:lumOff val="15000"/>
                  </a:schemeClr>
                </a:solidFill>
              </a:defRPr>
            </a:lvl4pPr>
            <a:lvl5pPr>
              <a:defRPr sz="2400">
                <a:solidFill>
                  <a:schemeClr val="tx1">
                    <a:lumMod val="85000"/>
                    <a:lumOff val="1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8/3/23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8/3/23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3260651" cy="2286000"/>
          </a:xfrm>
          <a:prstGeom prst="rect">
            <a:avLst/>
          </a:prstGeom>
        </p:spPr>
      </p:pic>
      <p:sp>
        <p:nvSpPr>
          <p:cNvPr id="2" name="Title 1"/>
          <p:cNvSpPr>
            <a:spLocks noGrp="1"/>
          </p:cNvSpPr>
          <p:nvPr>
            <p:ph type="title"/>
          </p:nvPr>
        </p:nvSpPr>
        <p:spPr>
          <a:xfrm>
            <a:off x="1499200" y="2077200"/>
            <a:ext cx="9347200" cy="1143000"/>
          </a:xfrm>
        </p:spPr>
        <p:txBody>
          <a:bodyPr/>
          <a:lstStyle>
            <a:lvl1pPr algn="l">
              <a:defRPr/>
            </a:lvl1pPr>
          </a:lstStyle>
          <a:p>
            <a:r>
              <a:rPr lang="en-US"/>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8/3/23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387200" y="3081000"/>
            <a:ext cx="11582400" cy="1095600"/>
          </a:xfrm>
        </p:spPr>
        <p:txBody>
          <a:bodyPr>
            <a:normAutofit/>
          </a:bodyPr>
          <a:lstStyle>
            <a:lvl1pPr algn="ctr">
              <a:defRPr lang="en-US" sz="6133" b="1" kern="1200" spc="-20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a:t>Click to edit Master Title Style</a:t>
            </a:r>
          </a:p>
        </p:txBody>
      </p:sp>
      <p:sp>
        <p:nvSpPr>
          <p:cNvPr id="7" name="Text Placeholder 2"/>
          <p:cNvSpPr>
            <a:spLocks noGrp="1"/>
          </p:cNvSpPr>
          <p:nvPr>
            <p:ph type="body" idx="1"/>
          </p:nvPr>
        </p:nvSpPr>
        <p:spPr>
          <a:xfrm>
            <a:off x="378603" y="2424752"/>
            <a:ext cx="11592000" cy="639763"/>
          </a:xfrm>
        </p:spPr>
        <p:txBody>
          <a:bodyPr anchor="b">
            <a:normAutofit/>
          </a:bodyPr>
          <a:lstStyle>
            <a:lvl1pPr marL="0" indent="0" algn="ctr">
              <a:buNone/>
              <a:defRPr lang="en-US" sz="3733" kern="1200" dirty="0" smtClean="0">
                <a:solidFill>
                  <a:srgbClr val="2E507A">
                    <a:alpha val="81000"/>
                  </a:srgbClr>
                </a:solidFill>
                <a:latin typeface="+mn-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8/3/23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Title 1"/>
          <p:cNvSpPr>
            <a:spLocks noGrp="1"/>
          </p:cNvSpPr>
          <p:nvPr>
            <p:ph type="title"/>
          </p:nvPr>
        </p:nvSpPr>
        <p:spPr>
          <a:xfrm>
            <a:off x="553156" y="3200400"/>
            <a:ext cx="9347200" cy="1676400"/>
          </a:xfrm>
        </p:spPr>
        <p:txBody>
          <a:bodyPr>
            <a:normAutofit/>
          </a:bodyPr>
          <a:lstStyle>
            <a:lvl1pPr marL="0" algn="l" defTabSz="1219170" rtl="0" eaLnBrk="1" latinLnBrk="0" hangingPunct="1">
              <a:defRPr lang="en-US" sz="5333" kern="1200" dirty="0">
                <a:solidFill>
                  <a:schemeClr val="bg1"/>
                </a:solidFill>
                <a:latin typeface="+mn-lt"/>
                <a:ea typeface="+mn-ea"/>
                <a:cs typeface="+mn-cs"/>
              </a:defRPr>
            </a:lvl1pPr>
          </a:lstStyle>
          <a:p>
            <a:r>
              <a:rPr lang="en-US"/>
              <a:t>Click to edit Master title style</a:t>
            </a:r>
            <a:endParaRPr lang="en-US" dirty="0"/>
          </a:p>
        </p:txBody>
      </p:sp>
      <p:sp>
        <p:nvSpPr>
          <p:cNvPr id="10" name="Text Placeholder 15"/>
          <p:cNvSpPr>
            <a:spLocks noGrp="1"/>
          </p:cNvSpPr>
          <p:nvPr>
            <p:ph type="body" sz="quarter" idx="14" hasCustomPrompt="1"/>
          </p:nvPr>
        </p:nvSpPr>
        <p:spPr>
          <a:xfrm>
            <a:off x="6197600" y="664780"/>
            <a:ext cx="5588000" cy="381000"/>
          </a:xfrm>
        </p:spPr>
        <p:txBody>
          <a:bodyPr>
            <a:normAutofit/>
          </a:bodyPr>
          <a:lstStyle>
            <a:lvl1pPr algn="r">
              <a:buNone/>
              <a:defRPr lang="en-US" sz="2400" b="1" kern="1200" dirty="0" smtClean="0">
                <a:solidFill>
                  <a:schemeClr val="bg1">
                    <a:lumMod val="65000"/>
                  </a:schemeClr>
                </a:solidFill>
                <a:latin typeface="Calibri" pitchFamily="34" charset="0"/>
                <a:ea typeface="+mn-ea"/>
                <a:cs typeface="+mn-cs"/>
              </a:defRPr>
            </a:lvl1pPr>
          </a:lstStyle>
          <a:p>
            <a:pPr lvl="0"/>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1" y="609601"/>
            <a:ext cx="4011084" cy="825500"/>
          </a:xfrm>
        </p:spPr>
        <p:txBody>
          <a:bodyPr anchor="b"/>
          <a:lstStyle>
            <a:lvl1pPr algn="l">
              <a:defRPr sz="2667" b="1"/>
            </a:lvl1pPr>
          </a:lstStyle>
          <a:p>
            <a:r>
              <a:rPr lang="en-US"/>
              <a:t>Click to edit Master title style</a:t>
            </a:r>
            <a:endParaRPr lang="en-US" dirty="0"/>
          </a:p>
        </p:txBody>
      </p:sp>
      <p:sp>
        <p:nvSpPr>
          <p:cNvPr id="3" name="Content Placeholder 2"/>
          <p:cNvSpPr>
            <a:spLocks noGrp="1"/>
          </p:cNvSpPr>
          <p:nvPr>
            <p:ph idx="1"/>
          </p:nvPr>
        </p:nvSpPr>
        <p:spPr>
          <a:xfrm>
            <a:off x="5071533" y="609600"/>
            <a:ext cx="6815667" cy="5334000"/>
          </a:xfrm>
        </p:spPr>
        <p:txBody>
          <a:bodyPr/>
          <a:lstStyle>
            <a:lvl1pPr>
              <a:defRPr sz="3733">
                <a:solidFill>
                  <a:schemeClr val="bg1"/>
                </a:solidFill>
              </a:defRPr>
            </a:lvl1pPr>
            <a:lvl2pPr>
              <a:defRPr sz="3733">
                <a:solidFill>
                  <a:schemeClr val="bg1"/>
                </a:solidFill>
              </a:defRPr>
            </a:lvl2pPr>
            <a:lvl3pPr>
              <a:defRPr sz="3200">
                <a:solidFill>
                  <a:schemeClr val="bg1"/>
                </a:solidFill>
              </a:defRPr>
            </a:lvl3pPr>
            <a:lvl4pPr>
              <a:defRPr sz="2667">
                <a:solidFill>
                  <a:schemeClr val="bg1"/>
                </a:solidFill>
              </a:defRPr>
            </a:lvl4pPr>
            <a:lvl5pPr>
              <a:defRPr sz="2667">
                <a:solidFill>
                  <a:schemeClr val="bg1"/>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4801" y="1435101"/>
            <a:ext cx="4011084" cy="3822699"/>
          </a:xfrm>
        </p:spPr>
        <p:txBody>
          <a:bodyPr/>
          <a:lstStyle>
            <a:lvl1pPr marL="0" indent="0">
              <a:buNone/>
              <a:defRPr sz="1867">
                <a:solidFill>
                  <a:schemeClr val="tx1">
                    <a:lumMod val="75000"/>
                    <a:lumOff val="2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8/3/23</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print"/>
          <a:srcRect l="2599" r="5874" b="5262"/>
          <a:stretch/>
        </p:blipFill>
        <p:spPr>
          <a:xfrm>
            <a:off x="4707" y="5867401"/>
            <a:ext cx="12192000" cy="1053695"/>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258050E-B668-4FA7-85AD-C750C80A6E9B}" type="datetimeFigureOut">
              <a:rPr lang="en-US" smtClean="0"/>
              <a:pPr/>
              <a:t>8/3/23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978400" y="1301531"/>
            <a:ext cx="6604000" cy="1416269"/>
          </a:xfrm>
        </p:spPr>
        <p:txBody>
          <a:bodyPr>
            <a:normAutofit/>
          </a:bodyPr>
          <a:lstStyle/>
          <a:p>
            <a:r>
              <a:rPr lang="en-US" sz="2800" dirty="0"/>
              <a:t>How </a:t>
            </a:r>
            <a:r>
              <a:rPr lang="en-US" sz="2800" b="1" dirty="0">
                <a:solidFill>
                  <a:schemeClr val="tx1"/>
                </a:solidFill>
              </a:rPr>
              <a:t>Service </a:t>
            </a:r>
            <a:r>
              <a:rPr lang="en-US" sz="2800" dirty="0"/>
              <a:t>promotes spiritual growth</a:t>
            </a:r>
          </a:p>
        </p:txBody>
      </p:sp>
      <p:sp>
        <p:nvSpPr>
          <p:cNvPr id="5" name="Title 4"/>
          <p:cNvSpPr>
            <a:spLocks noGrp="1"/>
          </p:cNvSpPr>
          <p:nvPr>
            <p:ph type="title"/>
          </p:nvPr>
        </p:nvSpPr>
        <p:spPr>
          <a:xfrm>
            <a:off x="304800" y="3048000"/>
            <a:ext cx="9652000" cy="1828800"/>
          </a:xfrm>
        </p:spPr>
        <p:txBody>
          <a:bodyPr>
            <a:normAutofit/>
          </a:bodyPr>
          <a:lstStyle/>
          <a:p>
            <a:pPr algn="l"/>
            <a:r>
              <a:rPr lang="en-US" sz="3200" b="0" dirty="0">
                <a:solidFill>
                  <a:srgbClr val="7BCF27"/>
                </a:solidFill>
                <a:latin typeface="Calibri" pitchFamily="34" charset="0"/>
              </a:rPr>
              <a:t>an authentic relationship with God</a:t>
            </a:r>
            <a:br>
              <a:rPr lang="en-US" sz="3200" b="0" dirty="0">
                <a:solidFill>
                  <a:srgbClr val="262626"/>
                </a:solidFill>
              </a:rPr>
            </a:br>
            <a:r>
              <a:rPr lang="en-US" sz="6933" b="0" dirty="0">
                <a:solidFill>
                  <a:prstClr val="white"/>
                </a:solidFill>
              </a:rPr>
              <a:t>SPIRITUALITY</a:t>
            </a:r>
            <a:endParaRPr lang="en-US" sz="6933"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16000" y="1946209"/>
            <a:ext cx="27432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             </a:t>
            </a:r>
          </a:p>
        </p:txBody>
      </p:sp>
      <p:sp>
        <p:nvSpPr>
          <p:cNvPr id="8" name="Oval 7"/>
          <p:cNvSpPr/>
          <p:nvPr/>
        </p:nvSpPr>
        <p:spPr>
          <a:xfrm>
            <a:off x="1343104" y="1992355"/>
            <a:ext cx="2111296"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       </a:t>
            </a:r>
          </a:p>
        </p:txBody>
      </p:sp>
      <p:sp>
        <p:nvSpPr>
          <p:cNvPr id="17" name="TextBox 16"/>
          <p:cNvSpPr txBox="1"/>
          <p:nvPr/>
        </p:nvSpPr>
        <p:spPr>
          <a:xfrm>
            <a:off x="1546304" y="1531434"/>
            <a:ext cx="1625600" cy="3580339"/>
          </a:xfrm>
          <a:prstGeom prst="rect">
            <a:avLst/>
          </a:prstGeom>
          <a:noFill/>
        </p:spPr>
        <p:txBody>
          <a:bodyPr wrap="square" rtlCol="0">
            <a:spAutoFit/>
          </a:bodyPr>
          <a:lstStyle/>
          <a:p>
            <a:r>
              <a:rPr lang="en-US" sz="22666" b="1" dirty="0">
                <a:solidFill>
                  <a:srgbClr val="2A7A9E">
                    <a:alpha val="40000"/>
                  </a:srgbClr>
                </a:solidFill>
                <a:cs typeface="Arial" pitchFamily="34" charset="0"/>
              </a:rPr>
              <a:t>2</a:t>
            </a:r>
          </a:p>
        </p:txBody>
      </p:sp>
      <p:sp>
        <p:nvSpPr>
          <p:cNvPr id="9" name="Title 8"/>
          <p:cNvSpPr>
            <a:spLocks noGrp="1"/>
          </p:cNvSpPr>
          <p:nvPr>
            <p:ph type="title"/>
          </p:nvPr>
        </p:nvSpPr>
        <p:spPr/>
        <p:txBody>
          <a:bodyPr>
            <a:noAutofit/>
          </a:bodyPr>
          <a:lstStyle/>
          <a:p>
            <a:pPr>
              <a:spcBef>
                <a:spcPts val="0"/>
              </a:spcBef>
            </a:pPr>
            <a:r>
              <a:rPr lang="en-US" sz="5333" b="0" cap="none" dirty="0">
                <a:solidFill>
                  <a:prstClr val="black">
                    <a:lumMod val="50000"/>
                    <a:lumOff val="50000"/>
                  </a:prstClr>
                </a:solidFill>
                <a:ea typeface="+mn-ea"/>
                <a:cs typeface="+mn-cs"/>
              </a:rPr>
              <a:t>Service &amp; </a:t>
            </a:r>
            <a:r>
              <a:rPr lang="en-US" sz="5333" cap="none" dirty="0">
                <a:solidFill>
                  <a:prstClr val="black">
                    <a:lumMod val="85000"/>
                    <a:lumOff val="15000"/>
                  </a:prstClr>
                </a:solidFill>
                <a:ea typeface="+mn-ea"/>
                <a:cs typeface="+mn-cs"/>
              </a:rPr>
              <a:t>Love.</a:t>
            </a:r>
            <a:endParaRPr lang="en-US" sz="5333" b="0" cap="none" dirty="0">
              <a:solidFill>
                <a:prstClr val="black">
                  <a:lumMod val="50000"/>
                  <a:lumOff val="50000"/>
                </a:prstClr>
              </a:solidFill>
              <a:ea typeface="+mn-ea"/>
              <a:cs typeface="+mn-cs"/>
            </a:endParaRPr>
          </a:p>
        </p:txBody>
      </p:sp>
      <p:sp>
        <p:nvSpPr>
          <p:cNvPr id="2" name="Rectangle 1"/>
          <p:cNvSpPr/>
          <p:nvPr/>
        </p:nvSpPr>
        <p:spPr>
          <a:xfrm>
            <a:off x="508000" y="1397000"/>
            <a:ext cx="3556000" cy="406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6" name="Group 15"/>
          <p:cNvGrpSpPr/>
          <p:nvPr/>
        </p:nvGrpSpPr>
        <p:grpSpPr>
          <a:xfrm>
            <a:off x="914400" y="1193801"/>
            <a:ext cx="2743200" cy="3580338"/>
            <a:chOff x="6324600" y="1587511"/>
            <a:chExt cx="2057400" cy="2685254"/>
          </a:xfrm>
        </p:grpSpPr>
        <p:sp>
          <p:nvSpPr>
            <p:cNvPr id="18" name="Oval 17"/>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sp>
          <p:nvSpPr>
            <p:cNvPr id="19" name="TextBox 18"/>
            <p:cNvSpPr txBox="1"/>
            <p:nvPr/>
          </p:nvSpPr>
          <p:spPr>
            <a:xfrm>
              <a:off x="6721604" y="1587511"/>
              <a:ext cx="1219200" cy="2685254"/>
            </a:xfrm>
            <a:prstGeom prst="rect">
              <a:avLst/>
            </a:prstGeom>
            <a:noFill/>
          </p:spPr>
          <p:txBody>
            <a:bodyPr wrap="square" rtlCol="0">
              <a:spAutoFit/>
            </a:bodyPr>
            <a:lstStyle/>
            <a:p>
              <a:r>
                <a:rPr lang="en-US" sz="22666" b="1" dirty="0">
                  <a:solidFill>
                    <a:srgbClr val="65B131">
                      <a:alpha val="64000"/>
                    </a:srgbClr>
                  </a:solidFill>
                  <a:latin typeface="+mj-lt"/>
                  <a:cs typeface="Arial" pitchFamily="34" charset="0"/>
                </a:rPr>
                <a:t>3</a:t>
              </a:r>
            </a:p>
          </p:txBody>
        </p:sp>
        <p:sp>
          <p:nvSpPr>
            <p:cNvPr id="21" name="Oval 20"/>
            <p:cNvSpPr/>
            <p:nvPr/>
          </p:nvSpPr>
          <p:spPr>
            <a:xfrm>
              <a:off x="6569928" y="2005362"/>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grpSp>
    </p:spTree>
    <p:extLst>
      <p:ext uri="{BB962C8B-B14F-4D97-AF65-F5344CB8AC3E}">
        <p14:creationId xmlns:p14="http://schemas.microsoft.com/office/powerpoint/2010/main" val="6115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43000" y="2921000"/>
            <a:ext cx="7696200" cy="2133600"/>
          </a:xfrm>
          <a:prstGeom prst="rect">
            <a:avLst/>
          </a:prstGeom>
        </p:spPr>
        <p:txBody>
          <a:bodyPr vert="horz" lIns="91440" tIns="45720" rIns="91440" bIns="45720" rtlCol="0" anchor="ctr">
            <a:normAutofit/>
          </a:bodyPr>
          <a:lstStyle>
            <a:lvl1pPr marL="0" algn="l" defTabSz="914400" rtl="0" eaLnBrk="1" latinLnBrk="0" hangingPunct="1">
              <a:spcBef>
                <a:spcPct val="0"/>
              </a:spcBef>
              <a:buNone/>
              <a:defRPr lang="en-US" sz="4000" kern="1200" dirty="0">
                <a:solidFill>
                  <a:schemeClr val="bg1"/>
                </a:solidFill>
                <a:latin typeface="+mn-lt"/>
                <a:ea typeface="+mn-ea"/>
                <a:cs typeface="+mn-cs"/>
              </a:defRPr>
            </a:lvl1pPr>
          </a:lstStyle>
          <a:p>
            <a:pPr>
              <a:lnSpc>
                <a:spcPct val="90000"/>
              </a:lnSpc>
              <a:spcBef>
                <a:spcPts val="0"/>
              </a:spcBef>
            </a:pPr>
            <a:r>
              <a:rPr lang="en-US" sz="2800" b="1" dirty="0">
                <a:solidFill>
                  <a:prstClr val="white"/>
                </a:solidFill>
              </a:rPr>
              <a:t>For God is not unjust so as to overlook your work and the love that you have shown for his name in serving the saints, as you still do.</a:t>
            </a:r>
          </a:p>
          <a:p>
            <a:pPr>
              <a:lnSpc>
                <a:spcPct val="90000"/>
              </a:lnSpc>
              <a:spcBef>
                <a:spcPts val="0"/>
              </a:spcBef>
            </a:pPr>
            <a:r>
              <a:rPr lang="en-US" sz="2800" b="1" dirty="0">
                <a:solidFill>
                  <a:prstClr val="white"/>
                </a:solidFill>
              </a:rPr>
              <a:t>Hebrews 6:10</a:t>
            </a:r>
            <a:endParaRPr lang="en-US" sz="2800" b="1" dirty="0"/>
          </a:p>
        </p:txBody>
      </p:sp>
    </p:spTree>
    <p:extLst>
      <p:ext uri="{BB962C8B-B14F-4D97-AF65-F5344CB8AC3E}">
        <p14:creationId xmlns:p14="http://schemas.microsoft.com/office/powerpoint/2010/main" val="214010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2726" y="3387551"/>
            <a:ext cx="7839074" cy="270049"/>
          </a:xfrm>
          <a:prstGeom prst="rect">
            <a:avLst/>
          </a:prstGeom>
          <a:noFill/>
        </p:spPr>
        <p:txBody>
          <a:bodyPr wrap="square" rtlCol="0" anchor="b" anchorCtr="0">
            <a:noAutofit/>
          </a:bodyPr>
          <a:lstStyle/>
          <a:p>
            <a:r>
              <a:rPr lang="en-US" sz="5400" dirty="0">
                <a:latin typeface="Calibri Light" panose="020F0302020204030204" pitchFamily="34" charset="0"/>
                <a:cs typeface="Calibri Light" panose="020F0302020204030204" pitchFamily="34" charset="0"/>
              </a:rPr>
              <a:t>Serve </a:t>
            </a:r>
            <a:r>
              <a:rPr lang="en-US" sz="5400" b="1" dirty="0">
                <a:latin typeface="Calibri" panose="020F0502020204030204" pitchFamily="34" charset="0"/>
                <a:cs typeface="Calibri" panose="020F0502020204030204" pitchFamily="34" charset="0"/>
              </a:rPr>
              <a:t>joyfully.</a:t>
            </a:r>
            <a:r>
              <a:rPr lang="en-US" sz="5400" dirty="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389986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2726" y="3387551"/>
            <a:ext cx="7839074" cy="270049"/>
          </a:xfrm>
          <a:prstGeom prst="rect">
            <a:avLst/>
          </a:prstGeom>
          <a:noFill/>
        </p:spPr>
        <p:txBody>
          <a:bodyPr wrap="square" rtlCol="0" anchor="b" anchorCtr="0">
            <a:noAutofit/>
          </a:bodyPr>
          <a:lstStyle/>
          <a:p>
            <a:r>
              <a:rPr lang="en-US" sz="5400" dirty="0">
                <a:latin typeface="Calibri Light" panose="020F0302020204030204" pitchFamily="34" charset="0"/>
                <a:cs typeface="Calibri Light" panose="020F0302020204030204" pitchFamily="34" charset="0"/>
              </a:rPr>
              <a:t>Serve </a:t>
            </a:r>
            <a:r>
              <a:rPr lang="en-US" sz="5400" b="1" dirty="0">
                <a:latin typeface="Calibri" panose="020F0502020204030204" pitchFamily="34" charset="0"/>
                <a:cs typeface="Calibri" panose="020F0502020204030204" pitchFamily="34" charset="0"/>
              </a:rPr>
              <a:t>quietly.</a:t>
            </a:r>
            <a:r>
              <a:rPr lang="en-US" sz="5400" dirty="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297146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2726" y="3387551"/>
            <a:ext cx="7839074" cy="270049"/>
          </a:xfrm>
          <a:prstGeom prst="rect">
            <a:avLst/>
          </a:prstGeom>
          <a:noFill/>
        </p:spPr>
        <p:txBody>
          <a:bodyPr wrap="square" rtlCol="0" anchor="b" anchorCtr="0">
            <a:noAutofit/>
          </a:bodyPr>
          <a:lstStyle/>
          <a:p>
            <a:r>
              <a:rPr lang="en-US" sz="5400" dirty="0">
                <a:latin typeface="Calibri Light" panose="020F0302020204030204" pitchFamily="34" charset="0"/>
                <a:cs typeface="Calibri Light" panose="020F0302020204030204" pitchFamily="34" charset="0"/>
              </a:rPr>
              <a:t>Serve </a:t>
            </a:r>
            <a:r>
              <a:rPr lang="en-US" sz="5400" b="1" dirty="0">
                <a:latin typeface="Calibri" panose="020F0502020204030204" pitchFamily="34" charset="0"/>
                <a:cs typeface="Calibri" panose="020F0502020204030204" pitchFamily="34" charset="0"/>
              </a:rPr>
              <a:t>worshipfully.</a:t>
            </a:r>
            <a:r>
              <a:rPr lang="en-US" sz="5400" dirty="0">
                <a:latin typeface="Calibri Light" panose="020F0302020204030204" pitchFamily="34" charset="0"/>
                <a:cs typeface="Calibri Light" panose="020F0302020204030204" pitchFamily="34" charset="0"/>
              </a:rPr>
              <a:t> </a:t>
            </a:r>
          </a:p>
        </p:txBody>
      </p:sp>
    </p:spTree>
    <p:extLst>
      <p:ext uri="{BB962C8B-B14F-4D97-AF65-F5344CB8AC3E}">
        <p14:creationId xmlns:p14="http://schemas.microsoft.com/office/powerpoint/2010/main" val="42777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dirty="0"/>
          </a:p>
        </p:txBody>
      </p:sp>
      <p:sp>
        <p:nvSpPr>
          <p:cNvPr id="6" name="Content Placeholder 5"/>
          <p:cNvSpPr>
            <a:spLocks noGrp="1"/>
          </p:cNvSpPr>
          <p:nvPr>
            <p:ph idx="1"/>
          </p:nvPr>
        </p:nvSpPr>
        <p:spPr>
          <a:xfrm>
            <a:off x="5431466" y="1676400"/>
            <a:ext cx="5671456" cy="4953000"/>
          </a:xfrm>
        </p:spPr>
        <p:txBody>
          <a:bodyPr>
            <a:normAutofit/>
          </a:bodyPr>
          <a:lstStyle/>
          <a:p>
            <a:r>
              <a:rPr lang="en-US" sz="3000" b="1" dirty="0"/>
              <a:t>Are there orphans or widows that need visiting? </a:t>
            </a:r>
          </a:p>
          <a:p>
            <a:pPr>
              <a:spcBef>
                <a:spcPts val="1368"/>
              </a:spcBef>
            </a:pPr>
            <a:r>
              <a:rPr lang="en-US" sz="3000" b="1" dirty="0"/>
              <a:t>Are there feet that need washing?</a:t>
            </a:r>
          </a:p>
          <a:p>
            <a:pPr>
              <a:spcBef>
                <a:spcPts val="1368"/>
              </a:spcBef>
            </a:pPr>
            <a:r>
              <a:rPr lang="en-US" sz="3000" b="1" dirty="0"/>
              <a:t>Are there hearts that need encouraging?</a:t>
            </a:r>
          </a:p>
        </p:txBody>
      </p:sp>
      <p:sp>
        <p:nvSpPr>
          <p:cNvPr id="8" name="Rectangle 7"/>
          <p:cNvSpPr/>
          <p:nvPr/>
        </p:nvSpPr>
        <p:spPr>
          <a:xfrm>
            <a:off x="4996546" y="447675"/>
            <a:ext cx="5671457" cy="1000127"/>
          </a:xfrm>
          <a:prstGeom prst="rect">
            <a:avLst/>
          </a:prstGeom>
          <a:solidFill>
            <a:schemeClr val="tx1">
              <a:lumMod val="95000"/>
              <a:lumOff val="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endParaRPr>
          </a:p>
        </p:txBody>
      </p:sp>
      <p:sp>
        <p:nvSpPr>
          <p:cNvPr id="9" name="TextBox 8"/>
          <p:cNvSpPr txBox="1"/>
          <p:nvPr/>
        </p:nvSpPr>
        <p:spPr>
          <a:xfrm>
            <a:off x="5410200" y="533401"/>
            <a:ext cx="4953000" cy="838200"/>
          </a:xfrm>
          <a:prstGeom prst="rect">
            <a:avLst/>
          </a:prstGeom>
          <a:noFill/>
        </p:spPr>
        <p:txBody>
          <a:bodyPr wrap="square" rtlCol="0" anchor="ctr">
            <a:normAutofit/>
          </a:bodyPr>
          <a:lstStyle/>
          <a:p>
            <a:pPr>
              <a:lnSpc>
                <a:spcPct val="80000"/>
              </a:lnSpc>
            </a:pPr>
            <a:r>
              <a:rPr lang="en-US" sz="3600" b="1" dirty="0">
                <a:solidFill>
                  <a:prstClr val="white"/>
                </a:solidFill>
              </a:rPr>
              <a:t>What can I do?</a:t>
            </a:r>
            <a:endParaRPr lang="en-US" sz="3600" dirty="0">
              <a:solidFill>
                <a:prstClr val="white"/>
              </a:solidFill>
            </a:endParaRPr>
          </a:p>
        </p:txBody>
      </p:sp>
      <p:pic>
        <p:nvPicPr>
          <p:cNvPr id="1026" name="Picture 2" descr="Equipping Evangelism | Articles | Richland Creek Community Church">
            <a:extLst>
              <a:ext uri="{FF2B5EF4-FFF2-40B4-BE49-F238E27FC236}">
                <a16:creationId xmlns:a16="http://schemas.microsoft.com/office/drawing/2014/main" id="{F9BDBA55-B005-B6DF-B315-87A9B04AB0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42" r="23671"/>
          <a:stretch/>
        </p:blipFill>
        <p:spPr bwMode="auto">
          <a:xfrm>
            <a:off x="0" y="-76200"/>
            <a:ext cx="4667400" cy="7087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773951"/>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B2CC-3DDA-9A13-3247-F1DD0DD8C7C9}"/>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91D7322-3A67-59B7-30BA-734481385708}"/>
              </a:ext>
            </a:extLst>
          </p:cNvPr>
          <p:cNvSpPr>
            <a:spLocks noGrp="1"/>
          </p:cNvSpPr>
          <p:nvPr>
            <p:ph type="body" sz="half" idx="2"/>
          </p:nvPr>
        </p:nvSpPr>
        <p:spPr/>
        <p:txBody>
          <a:bodyPr/>
          <a:lstStyle/>
          <a:p>
            <a:endParaRPr lang="en-US"/>
          </a:p>
        </p:txBody>
      </p:sp>
      <p:pic>
        <p:nvPicPr>
          <p:cNvPr id="7" name="Picture Placeholder 13" descr="A group of girls standing next to a box&#10;&#10;Description automatically generated">
            <a:extLst>
              <a:ext uri="{FF2B5EF4-FFF2-40B4-BE49-F238E27FC236}">
                <a16:creationId xmlns:a16="http://schemas.microsoft.com/office/drawing/2014/main" id="{542AF28B-1FB4-5ACF-38A3-43D76810BB6E}"/>
              </a:ext>
            </a:extLst>
          </p:cNvPr>
          <p:cNvPicPr>
            <a:picLocks noChangeAspect="1"/>
          </p:cNvPicPr>
          <p:nvPr/>
        </p:nvPicPr>
        <p:blipFill>
          <a:blip r:embed="rId2">
            <a:extLst>
              <a:ext uri="{28A0092B-C50C-407E-A947-70E740481C1C}">
                <a14:useLocalDpi xmlns:a14="http://schemas.microsoft.com/office/drawing/2010/main" val="0"/>
              </a:ext>
            </a:extLst>
          </a:blip>
          <a:srcRect t="12500" b="12500"/>
          <a:stretch>
            <a:fillRect/>
          </a:stretch>
        </p:blipFill>
        <p:spPr>
          <a:xfrm>
            <a:off x="6019800" y="0"/>
            <a:ext cx="6248400" cy="3514725"/>
          </a:xfrm>
          <a:prstGeom prst="rect">
            <a:avLst/>
          </a:prstGeom>
        </p:spPr>
      </p:pic>
      <p:pic>
        <p:nvPicPr>
          <p:cNvPr id="6" name="Picture Placeholder 5" descr="A group of people posing for a photo&#10;&#10;Description automatically generated">
            <a:extLst>
              <a:ext uri="{FF2B5EF4-FFF2-40B4-BE49-F238E27FC236}">
                <a16:creationId xmlns:a16="http://schemas.microsoft.com/office/drawing/2014/main" id="{637CE6F2-6E9F-3F4B-D9D1-64B8EE39461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500" b="12500"/>
          <a:stretch>
            <a:fillRect/>
          </a:stretch>
        </p:blipFill>
        <p:spPr>
          <a:xfrm>
            <a:off x="-152400" y="0"/>
            <a:ext cx="6248400" cy="3514726"/>
          </a:xfrm>
        </p:spPr>
      </p:pic>
      <p:pic>
        <p:nvPicPr>
          <p:cNvPr id="9" name="Picture Placeholder 5" descr="Two boys wearing hats and holding water bottles&#10;&#10;Description automatically generated">
            <a:extLst>
              <a:ext uri="{FF2B5EF4-FFF2-40B4-BE49-F238E27FC236}">
                <a16:creationId xmlns:a16="http://schemas.microsoft.com/office/drawing/2014/main" id="{6EDC86FD-770E-72E7-9099-8436FA71E244}"/>
              </a:ext>
            </a:extLst>
          </p:cNvPr>
          <p:cNvPicPr>
            <a:picLocks noChangeAspect="1"/>
          </p:cNvPicPr>
          <p:nvPr/>
        </p:nvPicPr>
        <p:blipFill rotWithShape="1">
          <a:blip r:embed="rId4">
            <a:extLst>
              <a:ext uri="{28A0092B-C50C-407E-A947-70E740481C1C}">
                <a14:useLocalDpi xmlns:a14="http://schemas.microsoft.com/office/drawing/2010/main" val="0"/>
              </a:ext>
            </a:extLst>
          </a:blip>
          <a:srcRect l="4158" t="7" r="53654" b="-7"/>
          <a:stretch/>
        </p:blipFill>
        <p:spPr>
          <a:xfrm rot="5400000">
            <a:off x="7386637" y="2167960"/>
            <a:ext cx="3514725" cy="6248400"/>
          </a:xfrm>
          <a:prstGeom prst="rect">
            <a:avLst/>
          </a:prstGeom>
        </p:spPr>
      </p:pic>
      <p:pic>
        <p:nvPicPr>
          <p:cNvPr id="10" name="Picture Placeholder 5" descr="A group of people posing for a photo&#10;&#10;Description automatically generated">
            <a:extLst>
              <a:ext uri="{FF2B5EF4-FFF2-40B4-BE49-F238E27FC236}">
                <a16:creationId xmlns:a16="http://schemas.microsoft.com/office/drawing/2014/main" id="{76873724-E988-C87D-CCE8-7FA95FC8F004}"/>
              </a:ext>
            </a:extLst>
          </p:cNvPr>
          <p:cNvPicPr>
            <a:picLocks noChangeAspect="1"/>
          </p:cNvPicPr>
          <p:nvPr/>
        </p:nvPicPr>
        <p:blipFill rotWithShape="1">
          <a:blip r:embed="rId5">
            <a:extLst>
              <a:ext uri="{28A0092B-C50C-407E-A947-70E740481C1C}">
                <a14:useLocalDpi xmlns:a14="http://schemas.microsoft.com/office/drawing/2010/main" val="0"/>
              </a:ext>
            </a:extLst>
          </a:blip>
          <a:srcRect l="11083" t="20775" r="10792" b="22280"/>
          <a:stretch/>
        </p:blipFill>
        <p:spPr>
          <a:xfrm>
            <a:off x="-332203" y="3514724"/>
            <a:ext cx="6429376" cy="3514725"/>
          </a:xfrm>
          <a:prstGeom prst="rect">
            <a:avLst/>
          </a:prstGeom>
        </p:spPr>
      </p:pic>
    </p:spTree>
    <p:extLst>
      <p:ext uri="{BB962C8B-B14F-4D97-AF65-F5344CB8AC3E}">
        <p14:creationId xmlns:p14="http://schemas.microsoft.com/office/powerpoint/2010/main" val="3739553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5E45-8575-4C9E-33A3-A14D6EB82CE4}"/>
              </a:ext>
            </a:extLst>
          </p:cNvPr>
          <p:cNvSpPr>
            <a:spLocks noGrp="1"/>
          </p:cNvSpPr>
          <p:nvPr>
            <p:ph type="title"/>
          </p:nvPr>
        </p:nvSpPr>
        <p:spPr/>
        <p:txBody>
          <a:bodyPr/>
          <a:lstStyle/>
          <a:p>
            <a:endParaRPr lang="en-US"/>
          </a:p>
        </p:txBody>
      </p:sp>
      <p:pic>
        <p:nvPicPr>
          <p:cNvPr id="6" name="Picture Placeholder 5" descr="A group of people sitting at tables in a room&#10;&#10;Description automatically generated">
            <a:extLst>
              <a:ext uri="{FF2B5EF4-FFF2-40B4-BE49-F238E27FC236}">
                <a16:creationId xmlns:a16="http://schemas.microsoft.com/office/drawing/2014/main" id="{02320676-6989-A4F1-ACFD-790BB8480A7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a:xfrm rot="10800000">
            <a:off x="-76200" y="-1"/>
            <a:ext cx="12278254" cy="6906518"/>
          </a:xfrm>
        </p:spPr>
      </p:pic>
      <p:sp>
        <p:nvSpPr>
          <p:cNvPr id="4" name="Text Placeholder 3">
            <a:extLst>
              <a:ext uri="{FF2B5EF4-FFF2-40B4-BE49-F238E27FC236}">
                <a16:creationId xmlns:a16="http://schemas.microsoft.com/office/drawing/2014/main" id="{D44745D9-AF8E-2752-6981-1BB232CFAF1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108104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1016000" y="5054600"/>
            <a:ext cx="10160000" cy="1930400"/>
          </a:xfrm>
          <a:prstGeom prst="rect">
            <a:avLst/>
          </a:prstGeom>
          <a:noFill/>
        </p:spPr>
        <p:txBody>
          <a:bodyPr wrap="square" rtlCol="0">
            <a:normAutofit/>
          </a:bodyPr>
          <a:lstStyle/>
          <a:p>
            <a:pPr algn="ctr">
              <a:lnSpc>
                <a:spcPct val="150000"/>
              </a:lnSpc>
            </a:pPr>
            <a:r>
              <a:rPr lang="en-US" sz="2800" dirty="0">
                <a:solidFill>
                  <a:prstClr val="black">
                    <a:lumMod val="85000"/>
                    <a:lumOff val="15000"/>
                  </a:prstClr>
                </a:solidFill>
              </a:rPr>
              <a:t>It is a spiritual </a:t>
            </a:r>
            <a:r>
              <a:rPr lang="en-US" sz="2800" b="1" dirty="0">
                <a:solidFill>
                  <a:srgbClr val="7BCF27"/>
                </a:solidFill>
              </a:rPr>
              <a:t>vision</a:t>
            </a:r>
            <a:r>
              <a:rPr lang="en-US" sz="2800" dirty="0">
                <a:solidFill>
                  <a:prstClr val="black">
                    <a:lumMod val="85000"/>
                    <a:lumOff val="15000"/>
                  </a:prstClr>
                </a:solidFill>
              </a:rPr>
              <a:t> and </a:t>
            </a:r>
            <a:r>
              <a:rPr lang="en-US" sz="2800" b="1" dirty="0">
                <a:solidFill>
                  <a:srgbClr val="7BCF27"/>
                </a:solidFill>
              </a:rPr>
              <a:t>direction </a:t>
            </a:r>
            <a:r>
              <a:rPr lang="en-US" sz="2800" dirty="0">
                <a:solidFill>
                  <a:prstClr val="black">
                    <a:lumMod val="85000"/>
                    <a:lumOff val="15000"/>
                  </a:prstClr>
                </a:solidFill>
              </a:rPr>
              <a:t>that leads to a spiritual </a:t>
            </a:r>
            <a:r>
              <a:rPr lang="en-US" sz="2800" b="1" dirty="0">
                <a:solidFill>
                  <a:srgbClr val="7BCF27"/>
                </a:solidFill>
              </a:rPr>
              <a:t>devotion</a:t>
            </a:r>
            <a:r>
              <a:rPr lang="en-US" sz="2800" dirty="0">
                <a:solidFill>
                  <a:prstClr val="black">
                    <a:lumMod val="85000"/>
                    <a:lumOff val="15000"/>
                  </a:prstClr>
                </a:solidFill>
              </a:rPr>
              <a:t>.</a:t>
            </a:r>
          </a:p>
        </p:txBody>
      </p:sp>
      <p:sp>
        <p:nvSpPr>
          <p:cNvPr id="19" name="Title 18"/>
          <p:cNvSpPr>
            <a:spLocks noGrp="1"/>
          </p:cNvSpPr>
          <p:nvPr>
            <p:ph type="title"/>
          </p:nvPr>
        </p:nvSpPr>
        <p:spPr>
          <a:xfrm>
            <a:off x="594548" y="76200"/>
            <a:ext cx="10972800" cy="1143000"/>
          </a:xfrm>
        </p:spPr>
        <p:txBody>
          <a:bodyPr>
            <a:normAutofit/>
          </a:bodyPr>
          <a:lstStyle/>
          <a:p>
            <a:pPr>
              <a:spcBef>
                <a:spcPts val="0"/>
              </a:spcBef>
            </a:pPr>
            <a:r>
              <a:rPr lang="en-US" b="1" dirty="0">
                <a:solidFill>
                  <a:prstClr val="black">
                    <a:lumMod val="85000"/>
                    <a:lumOff val="15000"/>
                  </a:prstClr>
                </a:solidFill>
                <a:ea typeface="+mn-ea"/>
                <a:cs typeface="+mn-cs"/>
              </a:rPr>
              <a:t>true </a:t>
            </a:r>
            <a:r>
              <a:rPr lang="en-US" dirty="0">
                <a:solidFill>
                  <a:prstClr val="black">
                    <a:lumMod val="50000"/>
                    <a:lumOff val="50000"/>
                  </a:prstClr>
                </a:solidFill>
                <a:ea typeface="+mn-ea"/>
                <a:cs typeface="+mn-cs"/>
              </a:rPr>
              <a:t>spirituality</a:t>
            </a:r>
            <a:endParaRPr lang="en-US" dirty="0"/>
          </a:p>
        </p:txBody>
      </p:sp>
      <p:grpSp>
        <p:nvGrpSpPr>
          <p:cNvPr id="11" name="Group 10"/>
          <p:cNvGrpSpPr/>
          <p:nvPr/>
        </p:nvGrpSpPr>
        <p:grpSpPr>
          <a:xfrm>
            <a:off x="1016000" y="1600200"/>
            <a:ext cx="2743200" cy="2743200"/>
            <a:chOff x="762000" y="1946209"/>
            <a:chExt cx="2057400" cy="2057400"/>
          </a:xfrm>
        </p:grpSpPr>
        <p:sp>
          <p:nvSpPr>
            <p:cNvPr id="12" name="Oval 11"/>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sp>
          <p:nvSpPr>
            <p:cNvPr id="14" name="TextBox 13"/>
            <p:cNvSpPr txBox="1"/>
            <p:nvPr/>
          </p:nvSpPr>
          <p:spPr>
            <a:xfrm>
              <a:off x="838200" y="2666898"/>
              <a:ext cx="1931160" cy="683264"/>
            </a:xfrm>
            <a:prstGeom prst="rect">
              <a:avLst/>
            </a:prstGeom>
            <a:noFill/>
          </p:spPr>
          <p:txBody>
            <a:bodyPr wrap="square" rtlCol="0">
              <a:normAutofit/>
            </a:bodyPr>
            <a:lstStyle/>
            <a:p>
              <a:pPr algn="ctr">
                <a:lnSpc>
                  <a:spcPct val="80000"/>
                </a:lnSpc>
              </a:pPr>
              <a:r>
                <a:rPr lang="en-US" sz="4800" b="1" spc="80" dirty="0">
                  <a:solidFill>
                    <a:schemeClr val="bg1"/>
                  </a:solidFill>
                  <a:effectLst>
                    <a:outerShdw blurRad="50800" dist="25400" dir="5400000" algn="t" rotWithShape="0">
                      <a:prstClr val="black">
                        <a:alpha val="15000"/>
                      </a:prstClr>
                    </a:outerShdw>
                  </a:effectLst>
                </a:rPr>
                <a:t>FAITH</a:t>
              </a:r>
            </a:p>
          </p:txBody>
        </p:sp>
        <p:sp>
          <p:nvSpPr>
            <p:cNvPr id="15" name="Oval 14"/>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grpSp>
      <p:grpSp>
        <p:nvGrpSpPr>
          <p:cNvPr id="16" name="Group 15"/>
          <p:cNvGrpSpPr/>
          <p:nvPr/>
        </p:nvGrpSpPr>
        <p:grpSpPr>
          <a:xfrm>
            <a:off x="4724400" y="1600200"/>
            <a:ext cx="2743200" cy="2743200"/>
            <a:chOff x="3543300" y="1946209"/>
            <a:chExt cx="2057400" cy="2057400"/>
          </a:xfrm>
        </p:grpSpPr>
        <p:sp>
          <p:nvSpPr>
            <p:cNvPr id="17" name="Oval 16"/>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sp>
          <p:nvSpPr>
            <p:cNvPr id="20" name="TextBox 19"/>
            <p:cNvSpPr txBox="1"/>
            <p:nvPr/>
          </p:nvSpPr>
          <p:spPr>
            <a:xfrm>
              <a:off x="3601872" y="2701385"/>
              <a:ext cx="1931160" cy="665695"/>
            </a:xfrm>
            <a:prstGeom prst="rect">
              <a:avLst/>
            </a:prstGeom>
            <a:noFill/>
          </p:spPr>
          <p:txBody>
            <a:bodyPr wrap="square" rtlCol="0">
              <a:normAutofit/>
            </a:bodyPr>
            <a:lstStyle/>
            <a:p>
              <a:pPr algn="ctr">
                <a:lnSpc>
                  <a:spcPct val="80000"/>
                </a:lnSpc>
              </a:pPr>
              <a:r>
                <a:rPr lang="en-US" sz="4800" b="1" spc="80" dirty="0">
                  <a:solidFill>
                    <a:schemeClr val="bg1"/>
                  </a:solidFill>
                  <a:effectLst>
                    <a:outerShdw blurRad="50800" dist="25400" dir="5400000" algn="t" rotWithShape="0">
                      <a:prstClr val="black">
                        <a:alpha val="15000"/>
                      </a:prstClr>
                    </a:outerShdw>
                  </a:effectLst>
                </a:rPr>
                <a:t>HOPE</a:t>
              </a:r>
              <a:endParaRPr lang="en-US" sz="4800" b="1" dirty="0">
                <a:solidFill>
                  <a:schemeClr val="bg1"/>
                </a:solidFill>
                <a:effectLst>
                  <a:outerShdw blurRad="50800" dist="25400" dir="5400000" algn="t" rotWithShape="0">
                    <a:prstClr val="black">
                      <a:alpha val="15000"/>
                    </a:prstClr>
                  </a:outerShdw>
                </a:effectLst>
              </a:endParaRPr>
            </a:p>
          </p:txBody>
        </p:sp>
        <p:sp>
          <p:nvSpPr>
            <p:cNvPr id="21" name="Oval 20"/>
            <p:cNvSpPr/>
            <p:nvPr/>
          </p:nvSpPr>
          <p:spPr>
            <a:xfrm>
              <a:off x="3782124" y="198863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grpSp>
      <p:grpSp>
        <p:nvGrpSpPr>
          <p:cNvPr id="22" name="Group 21"/>
          <p:cNvGrpSpPr/>
          <p:nvPr/>
        </p:nvGrpSpPr>
        <p:grpSpPr>
          <a:xfrm>
            <a:off x="8432800" y="1610112"/>
            <a:ext cx="2743200" cy="2743200"/>
            <a:chOff x="6324600" y="1953643"/>
            <a:chExt cx="2057400" cy="2057400"/>
          </a:xfrm>
        </p:grpSpPr>
        <p:sp>
          <p:nvSpPr>
            <p:cNvPr id="23" name="Oval 22"/>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sp>
          <p:nvSpPr>
            <p:cNvPr id="25" name="TextBox 24"/>
            <p:cNvSpPr txBox="1"/>
            <p:nvPr/>
          </p:nvSpPr>
          <p:spPr>
            <a:xfrm>
              <a:off x="6411810" y="2674651"/>
              <a:ext cx="1931160" cy="665695"/>
            </a:xfrm>
            <a:prstGeom prst="rect">
              <a:avLst/>
            </a:prstGeom>
            <a:noFill/>
          </p:spPr>
          <p:txBody>
            <a:bodyPr wrap="square" rtlCol="0">
              <a:normAutofit/>
            </a:bodyPr>
            <a:lstStyle/>
            <a:p>
              <a:pPr algn="ctr">
                <a:lnSpc>
                  <a:spcPct val="80000"/>
                </a:lnSpc>
              </a:pPr>
              <a:r>
                <a:rPr lang="en-US" sz="4800" b="1" spc="80" dirty="0">
                  <a:solidFill>
                    <a:schemeClr val="bg1"/>
                  </a:solidFill>
                  <a:effectLst>
                    <a:outerShdw blurRad="50800" dist="25400" dir="5400000" algn="t" rotWithShape="0">
                      <a:prstClr val="black">
                        <a:alpha val="15000"/>
                      </a:prstClr>
                    </a:outerShdw>
                  </a:effectLst>
                </a:rPr>
                <a:t>LOVE</a:t>
              </a:r>
              <a:endParaRPr lang="en-US" sz="4800" b="1" dirty="0">
                <a:solidFill>
                  <a:schemeClr val="bg1"/>
                </a:solidFill>
                <a:effectLst>
                  <a:outerShdw blurRad="50800" dist="25400" dir="5400000" algn="t" rotWithShape="0">
                    <a:prstClr val="black">
                      <a:alpha val="15000"/>
                    </a:prstClr>
                  </a:outerShdw>
                </a:effectLst>
              </a:endParaRPr>
            </a:p>
          </p:txBody>
        </p:sp>
        <p:sp>
          <p:nvSpPr>
            <p:cNvPr id="26" name="Oval 25"/>
            <p:cNvSpPr/>
            <p:nvPr/>
          </p:nvSpPr>
          <p:spPr>
            <a:xfrm>
              <a:off x="6569928" y="2005362"/>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grpSp>
    </p:spTree>
    <p:extLst>
      <p:ext uri="{BB962C8B-B14F-4D97-AF65-F5344CB8AC3E}">
        <p14:creationId xmlns:p14="http://schemas.microsoft.com/office/powerpoint/2010/main" val="259511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2726" y="2133600"/>
            <a:ext cx="7229475" cy="2590800"/>
          </a:xfrm>
          <a:prstGeom prst="rect">
            <a:avLst/>
          </a:prstGeom>
          <a:noFill/>
        </p:spPr>
        <p:txBody>
          <a:bodyPr wrap="square" rtlCol="0" anchor="t" anchorCtr="0">
            <a:noAutofit/>
          </a:bodyPr>
          <a:lstStyle/>
          <a:p>
            <a:r>
              <a:rPr lang="en-US" sz="3200" dirty="0"/>
              <a:t>We always thank God, the Father of our Lord Jesus Christ, when we pray for you, since we heard of your </a:t>
            </a:r>
            <a:r>
              <a:rPr lang="en-US" sz="3200" b="1" u="sng" dirty="0"/>
              <a:t>faith</a:t>
            </a:r>
            <a:r>
              <a:rPr lang="en-US" sz="3200" dirty="0"/>
              <a:t> in Christ Jesus and of the </a:t>
            </a:r>
            <a:r>
              <a:rPr lang="en-US" sz="3200" b="1" u="sng" dirty="0"/>
              <a:t>love</a:t>
            </a:r>
            <a:r>
              <a:rPr lang="en-US" sz="3200" dirty="0"/>
              <a:t> that you have for all the saints, because of the </a:t>
            </a:r>
            <a:r>
              <a:rPr lang="en-US" sz="3200" b="1" u="sng" dirty="0"/>
              <a:t>hope</a:t>
            </a:r>
            <a:r>
              <a:rPr lang="en-US" sz="3200" dirty="0"/>
              <a:t> laid up for you in heaven.  Colossians 1:3-5</a:t>
            </a:r>
          </a:p>
        </p:txBody>
      </p:sp>
    </p:spTree>
    <p:extLst>
      <p:ext uri="{BB962C8B-B14F-4D97-AF65-F5344CB8AC3E}">
        <p14:creationId xmlns:p14="http://schemas.microsoft.com/office/powerpoint/2010/main" val="3571256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2726" y="2133600"/>
            <a:ext cx="7229475" cy="2590800"/>
          </a:xfrm>
          <a:prstGeom prst="rect">
            <a:avLst/>
          </a:prstGeom>
          <a:noFill/>
        </p:spPr>
        <p:txBody>
          <a:bodyPr wrap="square" rtlCol="0" anchor="t" anchorCtr="0">
            <a:noAutofit/>
          </a:bodyPr>
          <a:lstStyle/>
          <a:p>
            <a:r>
              <a:rPr lang="en-US" sz="3200" dirty="0"/>
              <a:t>We give thanks to God always for all of you, constantly mentioning you in our prayers, remembering before our God and Father your work of </a:t>
            </a:r>
            <a:r>
              <a:rPr lang="en-US" sz="3200" b="1" u="sng" dirty="0"/>
              <a:t>faith</a:t>
            </a:r>
            <a:r>
              <a:rPr lang="en-US" sz="3200" dirty="0"/>
              <a:t> and labor of </a:t>
            </a:r>
            <a:r>
              <a:rPr lang="en-US" sz="3200" b="1" u="sng" dirty="0"/>
              <a:t>love</a:t>
            </a:r>
            <a:r>
              <a:rPr lang="en-US" sz="3200" dirty="0"/>
              <a:t> and steadfastness of </a:t>
            </a:r>
            <a:r>
              <a:rPr lang="en-US" sz="3200" b="1" u="sng" dirty="0"/>
              <a:t>hope</a:t>
            </a:r>
            <a:r>
              <a:rPr lang="en-US" sz="3200" dirty="0"/>
              <a:t> in our Lord Jesus Christ.  1 Thessalonians 1:2-3</a:t>
            </a:r>
          </a:p>
        </p:txBody>
      </p:sp>
    </p:spTree>
    <p:extLst>
      <p:ext uri="{BB962C8B-B14F-4D97-AF65-F5344CB8AC3E}">
        <p14:creationId xmlns:p14="http://schemas.microsoft.com/office/powerpoint/2010/main" val="395706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2726" y="1524000"/>
            <a:ext cx="7229475" cy="3200400"/>
          </a:xfrm>
          <a:prstGeom prst="rect">
            <a:avLst/>
          </a:prstGeom>
          <a:noFill/>
        </p:spPr>
        <p:txBody>
          <a:bodyPr wrap="square" rtlCol="0" anchor="t" anchorCtr="0">
            <a:noAutofit/>
          </a:bodyPr>
          <a:lstStyle/>
          <a:p>
            <a:r>
              <a:rPr lang="en-US" sz="2800" dirty="0"/>
              <a:t>For God is not unjust so as to overlook your work and the </a:t>
            </a:r>
            <a:r>
              <a:rPr lang="en-US" sz="2800" b="1" u="sng" dirty="0"/>
              <a:t>love</a:t>
            </a:r>
            <a:r>
              <a:rPr lang="en-US" sz="2800" dirty="0"/>
              <a:t> that you have shown for his name in serving the saints, as you still do. And we desire each one of you to show the same earnestness to have the full assurance of </a:t>
            </a:r>
            <a:r>
              <a:rPr lang="en-US" sz="2800" b="1" u="sng" dirty="0"/>
              <a:t>hope</a:t>
            </a:r>
            <a:r>
              <a:rPr lang="en-US" sz="2800" dirty="0"/>
              <a:t> until the end, so that you may not be sluggish, but imitators of those who through </a:t>
            </a:r>
            <a:r>
              <a:rPr lang="en-US" sz="2800" b="1" u="sng" dirty="0"/>
              <a:t>faith</a:t>
            </a:r>
            <a:r>
              <a:rPr lang="en-US" sz="2800" dirty="0"/>
              <a:t> and patience inherit the promises.  Hebrews 6:10-12</a:t>
            </a:r>
          </a:p>
        </p:txBody>
      </p:sp>
    </p:spTree>
    <p:extLst>
      <p:ext uri="{BB962C8B-B14F-4D97-AF65-F5344CB8AC3E}">
        <p14:creationId xmlns:p14="http://schemas.microsoft.com/office/powerpoint/2010/main" val="57541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spcBef>
                <a:spcPts val="0"/>
              </a:spcBef>
            </a:pPr>
            <a:r>
              <a:rPr lang="en-US" sz="5333" cap="none" dirty="0">
                <a:solidFill>
                  <a:prstClr val="black">
                    <a:lumMod val="85000"/>
                    <a:lumOff val="15000"/>
                  </a:prstClr>
                </a:solidFill>
              </a:rPr>
              <a:t> </a:t>
            </a:r>
            <a:r>
              <a:rPr lang="en-US" sz="5333" b="0" cap="none" dirty="0">
                <a:solidFill>
                  <a:prstClr val="black">
                    <a:lumMod val="50000"/>
                    <a:lumOff val="50000"/>
                  </a:prstClr>
                </a:solidFill>
              </a:rPr>
              <a:t>Service &amp; </a:t>
            </a:r>
            <a:r>
              <a:rPr lang="en-US" sz="5333" cap="none" dirty="0">
                <a:solidFill>
                  <a:prstClr val="black">
                    <a:lumMod val="85000"/>
                    <a:lumOff val="15000"/>
                  </a:prstClr>
                </a:solidFill>
                <a:ea typeface="+mn-ea"/>
                <a:cs typeface="+mn-cs"/>
              </a:rPr>
              <a:t>Faith.</a:t>
            </a:r>
            <a:endParaRPr lang="en-US" sz="3733" dirty="0"/>
          </a:p>
        </p:txBody>
      </p:sp>
      <p:sp>
        <p:nvSpPr>
          <p:cNvPr id="6" name="TextBox 5"/>
          <p:cNvSpPr txBox="1"/>
          <p:nvPr/>
        </p:nvSpPr>
        <p:spPr>
          <a:xfrm>
            <a:off x="1495189" y="1557457"/>
            <a:ext cx="1625600" cy="3580339"/>
          </a:xfrm>
          <a:prstGeom prst="rect">
            <a:avLst/>
          </a:prstGeom>
          <a:noFill/>
        </p:spPr>
        <p:txBody>
          <a:bodyPr wrap="square" rtlCol="0">
            <a:spAutoFit/>
          </a:bodyPr>
          <a:lstStyle/>
          <a:p>
            <a:r>
              <a:rPr lang="en-US" sz="22666" b="1" dirty="0">
                <a:solidFill>
                  <a:srgbClr val="F26200">
                    <a:alpha val="40000"/>
                  </a:srgbClr>
                </a:solidFill>
                <a:cs typeface="Arial" pitchFamily="34" charset="0"/>
              </a:rPr>
              <a:t>1</a:t>
            </a:r>
          </a:p>
        </p:txBody>
      </p:sp>
      <p:sp>
        <p:nvSpPr>
          <p:cNvPr id="7" name="Oval 6"/>
          <p:cNvSpPr/>
          <p:nvPr/>
        </p:nvSpPr>
        <p:spPr>
          <a:xfrm>
            <a:off x="1016000" y="1946209"/>
            <a:ext cx="27432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             </a:t>
            </a:r>
          </a:p>
        </p:txBody>
      </p:sp>
      <p:sp>
        <p:nvSpPr>
          <p:cNvPr id="8" name="Oval 7"/>
          <p:cNvSpPr/>
          <p:nvPr/>
        </p:nvSpPr>
        <p:spPr>
          <a:xfrm>
            <a:off x="1343104" y="1992355"/>
            <a:ext cx="2111296"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       </a:t>
            </a:r>
          </a:p>
        </p:txBody>
      </p:sp>
      <p:sp>
        <p:nvSpPr>
          <p:cNvPr id="9" name="TextBox 8"/>
          <p:cNvSpPr txBox="1"/>
          <p:nvPr/>
        </p:nvSpPr>
        <p:spPr>
          <a:xfrm>
            <a:off x="1546304" y="1531434"/>
            <a:ext cx="1625600" cy="3580339"/>
          </a:xfrm>
          <a:prstGeom prst="rect">
            <a:avLst/>
          </a:prstGeom>
          <a:noFill/>
        </p:spPr>
        <p:txBody>
          <a:bodyPr wrap="square" rtlCol="0">
            <a:spAutoFit/>
          </a:bodyPr>
          <a:lstStyle/>
          <a:p>
            <a:r>
              <a:rPr lang="en-US" sz="22666" b="1" dirty="0">
                <a:solidFill>
                  <a:srgbClr val="2A7A9E">
                    <a:alpha val="40000"/>
                  </a:srgbClr>
                </a:solidFill>
                <a:cs typeface="Arial" pitchFamily="34" charset="0"/>
              </a:rPr>
              <a:t>2</a:t>
            </a:r>
          </a:p>
        </p:txBody>
      </p:sp>
      <p:sp>
        <p:nvSpPr>
          <p:cNvPr id="10" name="Rectangle 9"/>
          <p:cNvSpPr/>
          <p:nvPr/>
        </p:nvSpPr>
        <p:spPr>
          <a:xfrm>
            <a:off x="508000" y="1397000"/>
            <a:ext cx="3556000" cy="406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6" name="Group 15"/>
          <p:cNvGrpSpPr/>
          <p:nvPr/>
        </p:nvGrpSpPr>
        <p:grpSpPr>
          <a:xfrm>
            <a:off x="914400" y="1138556"/>
            <a:ext cx="2743200" cy="3580338"/>
            <a:chOff x="762000" y="1557456"/>
            <a:chExt cx="2057400" cy="2685254"/>
          </a:xfrm>
        </p:grpSpPr>
        <p:sp>
          <p:nvSpPr>
            <p:cNvPr id="17" name="Oval 16"/>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sp>
          <p:nvSpPr>
            <p:cNvPr id="18" name="TextBox 17"/>
            <p:cNvSpPr txBox="1"/>
            <p:nvPr/>
          </p:nvSpPr>
          <p:spPr>
            <a:xfrm>
              <a:off x="1121392" y="1557456"/>
              <a:ext cx="1219200" cy="2685254"/>
            </a:xfrm>
            <a:prstGeom prst="rect">
              <a:avLst/>
            </a:prstGeom>
            <a:noFill/>
          </p:spPr>
          <p:txBody>
            <a:bodyPr wrap="square" rtlCol="0">
              <a:spAutoFit/>
            </a:bodyPr>
            <a:lstStyle/>
            <a:p>
              <a:r>
                <a:rPr lang="en-US" sz="22666" b="1" dirty="0">
                  <a:solidFill>
                    <a:srgbClr val="F26200">
                      <a:alpha val="40000"/>
                    </a:srgbClr>
                  </a:solidFill>
                  <a:latin typeface="+mj-lt"/>
                  <a:cs typeface="Arial" pitchFamily="34" charset="0"/>
                </a:rPr>
                <a:t>1</a:t>
              </a:r>
            </a:p>
          </p:txBody>
        </p:sp>
        <p:sp>
          <p:nvSpPr>
            <p:cNvPr id="20" name="Oval 19"/>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921000"/>
            <a:ext cx="7772400" cy="2133600"/>
          </a:xfrm>
        </p:spPr>
        <p:txBody>
          <a:bodyPr>
            <a:normAutofit/>
          </a:bodyPr>
          <a:lstStyle/>
          <a:p>
            <a:r>
              <a:rPr lang="en-US" sz="2800" b="1" dirty="0"/>
              <a:t>…so that you may not be sluggish, but imitators of those who through faith and patience inherit the promises.  </a:t>
            </a:r>
            <a:br>
              <a:rPr lang="en-US" sz="2800" b="1" dirty="0"/>
            </a:br>
            <a:r>
              <a:rPr lang="en-US" sz="2800" b="1" dirty="0"/>
              <a:t>Hebrews 6:12</a:t>
            </a:r>
          </a:p>
        </p:txBody>
      </p:sp>
    </p:spTree>
    <p:extLst>
      <p:ext uri="{BB962C8B-B14F-4D97-AF65-F5344CB8AC3E}">
        <p14:creationId xmlns:p14="http://schemas.microsoft.com/office/powerpoint/2010/main" val="141493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Oval 3"/>
          <p:cNvSpPr/>
          <p:nvPr/>
        </p:nvSpPr>
        <p:spPr>
          <a:xfrm>
            <a:off x="1016000" y="1946209"/>
            <a:ext cx="27432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             </a:t>
            </a:r>
          </a:p>
        </p:txBody>
      </p:sp>
      <p:sp>
        <p:nvSpPr>
          <p:cNvPr id="8" name="Oval 7"/>
          <p:cNvSpPr/>
          <p:nvPr/>
        </p:nvSpPr>
        <p:spPr>
          <a:xfrm>
            <a:off x="1343104" y="1992355"/>
            <a:ext cx="2111296"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       </a:t>
            </a:r>
          </a:p>
        </p:txBody>
      </p:sp>
      <p:sp>
        <p:nvSpPr>
          <p:cNvPr id="17" name="TextBox 16"/>
          <p:cNvSpPr txBox="1"/>
          <p:nvPr/>
        </p:nvSpPr>
        <p:spPr>
          <a:xfrm>
            <a:off x="1546304" y="1531434"/>
            <a:ext cx="1625600" cy="3580339"/>
          </a:xfrm>
          <a:prstGeom prst="rect">
            <a:avLst/>
          </a:prstGeom>
          <a:noFill/>
        </p:spPr>
        <p:txBody>
          <a:bodyPr wrap="square" rtlCol="0">
            <a:spAutoFit/>
          </a:bodyPr>
          <a:lstStyle/>
          <a:p>
            <a:r>
              <a:rPr lang="en-US" sz="22666" b="1" dirty="0">
                <a:solidFill>
                  <a:srgbClr val="2A7A9E">
                    <a:alpha val="40000"/>
                  </a:srgbClr>
                </a:solidFill>
                <a:cs typeface="Arial" pitchFamily="34" charset="0"/>
              </a:rPr>
              <a:t>2</a:t>
            </a:r>
          </a:p>
        </p:txBody>
      </p:sp>
      <p:sp>
        <p:nvSpPr>
          <p:cNvPr id="9" name="Title 8"/>
          <p:cNvSpPr>
            <a:spLocks noGrp="1"/>
          </p:cNvSpPr>
          <p:nvPr>
            <p:ph type="title"/>
          </p:nvPr>
        </p:nvSpPr>
        <p:spPr/>
        <p:txBody>
          <a:bodyPr>
            <a:noAutofit/>
          </a:bodyPr>
          <a:lstStyle/>
          <a:p>
            <a:pPr>
              <a:spcBef>
                <a:spcPts val="0"/>
              </a:spcBef>
            </a:pPr>
            <a:r>
              <a:rPr lang="en-US" sz="5333" b="0" cap="none" dirty="0">
                <a:solidFill>
                  <a:prstClr val="black">
                    <a:lumMod val="50000"/>
                    <a:lumOff val="50000"/>
                  </a:prstClr>
                </a:solidFill>
                <a:ea typeface="+mn-ea"/>
                <a:cs typeface="+mn-cs"/>
              </a:rPr>
              <a:t>Service &amp; </a:t>
            </a:r>
            <a:r>
              <a:rPr lang="en-US" sz="5333" cap="none" dirty="0">
                <a:solidFill>
                  <a:prstClr val="black">
                    <a:lumMod val="85000"/>
                    <a:lumOff val="15000"/>
                  </a:prstClr>
                </a:solidFill>
              </a:rPr>
              <a:t>Hope.</a:t>
            </a:r>
            <a:endParaRPr lang="en-US" sz="5333" b="0" cap="none" dirty="0">
              <a:solidFill>
                <a:prstClr val="black">
                  <a:lumMod val="50000"/>
                  <a:lumOff val="50000"/>
                </a:prstClr>
              </a:solidFill>
              <a:ea typeface="+mn-ea"/>
              <a:cs typeface="+mn-cs"/>
            </a:endParaRPr>
          </a:p>
        </p:txBody>
      </p:sp>
      <p:sp>
        <p:nvSpPr>
          <p:cNvPr id="2" name="Rectangle 1"/>
          <p:cNvSpPr/>
          <p:nvPr/>
        </p:nvSpPr>
        <p:spPr>
          <a:xfrm>
            <a:off x="508000" y="1397000"/>
            <a:ext cx="3556000" cy="406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5" name="Group 14"/>
          <p:cNvGrpSpPr/>
          <p:nvPr/>
        </p:nvGrpSpPr>
        <p:grpSpPr>
          <a:xfrm>
            <a:off x="914400" y="1193801"/>
            <a:ext cx="2743200" cy="3580338"/>
            <a:chOff x="3543300" y="1591943"/>
            <a:chExt cx="2057400" cy="2685254"/>
          </a:xfrm>
        </p:grpSpPr>
        <p:sp>
          <p:nvSpPr>
            <p:cNvPr id="16" name="Oval 15"/>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sp>
          <p:nvSpPr>
            <p:cNvPr id="18" name="TextBox 17"/>
            <p:cNvSpPr txBox="1"/>
            <p:nvPr/>
          </p:nvSpPr>
          <p:spPr>
            <a:xfrm>
              <a:off x="3933968" y="1591943"/>
              <a:ext cx="1219200" cy="2685254"/>
            </a:xfrm>
            <a:prstGeom prst="rect">
              <a:avLst/>
            </a:prstGeom>
            <a:noFill/>
          </p:spPr>
          <p:txBody>
            <a:bodyPr wrap="square" rtlCol="0">
              <a:spAutoFit/>
            </a:bodyPr>
            <a:lstStyle/>
            <a:p>
              <a:r>
                <a:rPr lang="en-US" sz="22666" b="1" dirty="0">
                  <a:solidFill>
                    <a:srgbClr val="2A7A9E">
                      <a:alpha val="40000"/>
                    </a:srgbClr>
                  </a:solidFill>
                  <a:latin typeface="+mj-lt"/>
                  <a:cs typeface="Arial" pitchFamily="34" charset="0"/>
                </a:rPr>
                <a:t>2</a:t>
              </a:r>
            </a:p>
          </p:txBody>
        </p:sp>
        <p:sp>
          <p:nvSpPr>
            <p:cNvPr id="20" name="Oval 19"/>
            <p:cNvSpPr/>
            <p:nvPr/>
          </p:nvSpPr>
          <p:spPr>
            <a:xfrm>
              <a:off x="3782124" y="198863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       </a:t>
              </a:r>
            </a:p>
          </p:txBody>
        </p:sp>
      </p:grpSp>
      <p:sp>
        <p:nvSpPr>
          <p:cNvPr id="3" name="Text Placeholder 2"/>
          <p:cNvSpPr>
            <a:spLocks noGrp="1"/>
          </p:cNvSpPr>
          <p:nvPr>
            <p:ph type="body" idx="1"/>
          </p:nvPr>
        </p:nvSpPr>
        <p:spPr/>
        <p:txBody>
          <a:bodyPr>
            <a:normAutofit fontScale="92500" lnSpcReduction="20000"/>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66800" y="2895600"/>
            <a:ext cx="7772400" cy="2133600"/>
          </a:xfrm>
          <a:prstGeom prst="rect">
            <a:avLst/>
          </a:prstGeom>
        </p:spPr>
        <p:txBody>
          <a:bodyPr vert="horz" lIns="91440" tIns="45720" rIns="91440" bIns="45720" rtlCol="0" anchor="ctr">
            <a:normAutofit/>
          </a:bodyPr>
          <a:lstStyle>
            <a:lvl1pPr marL="0" algn="l" defTabSz="914400" rtl="0" eaLnBrk="1" latinLnBrk="0" hangingPunct="1">
              <a:spcBef>
                <a:spcPct val="0"/>
              </a:spcBef>
              <a:buNone/>
              <a:defRPr lang="en-US" sz="4000" kern="1200" dirty="0">
                <a:solidFill>
                  <a:schemeClr val="bg1"/>
                </a:solidFill>
                <a:latin typeface="+mn-lt"/>
                <a:ea typeface="+mn-ea"/>
                <a:cs typeface="+mn-cs"/>
              </a:defRPr>
            </a:lvl1pPr>
          </a:lstStyle>
          <a:p>
            <a:pPr>
              <a:lnSpc>
                <a:spcPct val="90000"/>
              </a:lnSpc>
              <a:spcBef>
                <a:spcPts val="0"/>
              </a:spcBef>
            </a:pPr>
            <a:r>
              <a:rPr lang="en-US" sz="2800" b="1" dirty="0">
                <a:solidFill>
                  <a:prstClr val="white"/>
                </a:solidFill>
              </a:rPr>
              <a:t>And we desire each one of you to show the same earnestness to have the full assurance of hope until the end…</a:t>
            </a:r>
          </a:p>
          <a:p>
            <a:pPr>
              <a:lnSpc>
                <a:spcPct val="90000"/>
              </a:lnSpc>
              <a:spcBef>
                <a:spcPts val="0"/>
              </a:spcBef>
            </a:pPr>
            <a:r>
              <a:rPr lang="en-US" sz="2800" b="1" dirty="0">
                <a:solidFill>
                  <a:prstClr val="white"/>
                </a:solidFill>
              </a:rPr>
              <a:t>Hebrews 6:11</a:t>
            </a:r>
            <a:endParaRPr lang="en-US" sz="2800" b="1" dirty="0"/>
          </a:p>
        </p:txBody>
      </p:sp>
    </p:spTree>
    <p:extLst>
      <p:ext uri="{BB962C8B-B14F-4D97-AF65-F5344CB8AC3E}">
        <p14:creationId xmlns:p14="http://schemas.microsoft.com/office/powerpoint/2010/main" val="84091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DVSHAPEID" val="1zR10xIjSp9ydXfZCEUpfr"/>
</p:tagLst>
</file>

<file path=ppt/theme/theme1.xml><?xml version="1.0" encoding="utf-8"?>
<a:theme xmlns:a="http://schemas.openxmlformats.org/drawingml/2006/main" name="IntroducingPowerPoint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IntroducingPowerPoint2010</Template>
  <TotalTime>0</TotalTime>
  <Words>373</Words>
  <Application>Microsoft Macintosh PowerPoint</Application>
  <PresentationFormat>Widescreen</PresentationFormat>
  <Paragraphs>59</Paragraphs>
  <Slides>17</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Georgia</vt:lpstr>
      <vt:lpstr>IntroducingPowerPoint2010</vt:lpstr>
      <vt:lpstr>an authentic relationship with God SPIRITUALITY</vt:lpstr>
      <vt:lpstr>true spirituality</vt:lpstr>
      <vt:lpstr>PowerPoint Presentation</vt:lpstr>
      <vt:lpstr>PowerPoint Presentation</vt:lpstr>
      <vt:lpstr>PowerPoint Presentation</vt:lpstr>
      <vt:lpstr> Service &amp; Faith.</vt:lpstr>
      <vt:lpstr>…so that you may not be sluggish, but imitators of those who through faith and patience inherit the promises.   Hebrews 6:12</vt:lpstr>
      <vt:lpstr>Service &amp; Hope.</vt:lpstr>
      <vt:lpstr>PowerPoint Presentation</vt:lpstr>
      <vt:lpstr>Service &amp;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2023-07-09T18:53:42Z</cp:lastPrinted>
  <dcterms:created xsi:type="dcterms:W3CDTF">2012-09-04T20:42:01Z</dcterms:created>
  <dcterms:modified xsi:type="dcterms:W3CDTF">2023-08-06T14:14:24Z</dcterms:modified>
</cp:coreProperties>
</file>