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6" r:id="rId4"/>
    <p:sldId id="259" r:id="rId5"/>
    <p:sldId id="261" r:id="rId6"/>
    <p:sldId id="260" r:id="rId7"/>
    <p:sldId id="262" r:id="rId8"/>
    <p:sldId id="263" r:id="rId9"/>
    <p:sldId id="264" r:id="rId10"/>
    <p:sldId id="266"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7DD72-146D-4745-A451-D65985A77D80}" v="1473" dt="2023-08-27T01:15:38.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20" y="10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6737DD72-146D-4745-A451-D65985A77D80}"/>
    <pc:docChg chg="undo redo custSel addSld modSld sldOrd">
      <pc:chgData name="R H" userId="7863155b6774aad0" providerId="LiveId" clId="{6737DD72-146D-4745-A451-D65985A77D80}" dt="2023-08-27T01:15:38.649" v="2404" actId="20577"/>
      <pc:docMkLst>
        <pc:docMk/>
      </pc:docMkLst>
      <pc:sldChg chg="addSp delSp modSp mod modTransition setBg delDesignElem">
        <pc:chgData name="R H" userId="7863155b6774aad0" providerId="LiveId" clId="{6737DD72-146D-4745-A451-D65985A77D80}" dt="2023-08-26T23:59:10.421" v="2352"/>
        <pc:sldMkLst>
          <pc:docMk/>
          <pc:sldMk cId="1033599572" sldId="256"/>
        </pc:sldMkLst>
        <pc:spChg chg="ord">
          <ac:chgData name="R H" userId="7863155b6774aad0" providerId="LiveId" clId="{6737DD72-146D-4745-A451-D65985A77D80}" dt="2023-08-22T16:07:02.427" v="58" actId="26606"/>
          <ac:spMkLst>
            <pc:docMk/>
            <pc:sldMk cId="1033599572" sldId="256"/>
            <ac:spMk id="5" creationId="{69C847E7-39F1-D250-ED07-1B82312DAB4F}"/>
          </ac:spMkLst>
        </pc:spChg>
        <pc:spChg chg="add del">
          <ac:chgData name="R H" userId="7863155b6774aad0" providerId="LiveId" clId="{6737DD72-146D-4745-A451-D65985A77D80}" dt="2023-08-26T23:59:10.421" v="2352"/>
          <ac:spMkLst>
            <pc:docMk/>
            <pc:sldMk cId="1033599572" sldId="256"/>
            <ac:spMk id="2057" creationId="{4613B4A9-1C7C-4729-A016-AB42D3979460}"/>
          </ac:spMkLst>
        </pc:spChg>
        <pc:picChg chg="del">
          <ac:chgData name="R H" userId="7863155b6774aad0" providerId="LiveId" clId="{6737DD72-146D-4745-A451-D65985A77D80}" dt="2023-08-22T15:44:59.499" v="0" actId="478"/>
          <ac:picMkLst>
            <pc:docMk/>
            <pc:sldMk cId="1033599572" sldId="256"/>
            <ac:picMk id="1026" creationId="{FBAC0A39-2302-C3EC-2D7C-D73BE7CCE775}"/>
          </ac:picMkLst>
        </pc:picChg>
        <pc:picChg chg="add mod">
          <ac:chgData name="R H" userId="7863155b6774aad0" providerId="LiveId" clId="{6737DD72-146D-4745-A451-D65985A77D80}" dt="2023-08-26T15:36:45.628" v="605" actId="14100"/>
          <ac:picMkLst>
            <pc:docMk/>
            <pc:sldMk cId="1033599572" sldId="256"/>
            <ac:picMk id="2050" creationId="{2403CF31-D7F2-1192-DAB1-0E6E2CCE151A}"/>
          </ac:picMkLst>
        </pc:picChg>
        <pc:picChg chg="add del mod">
          <ac:chgData name="R H" userId="7863155b6774aad0" providerId="LiveId" clId="{6737DD72-146D-4745-A451-D65985A77D80}" dt="2023-08-22T16:06:08.597" v="53" actId="478"/>
          <ac:picMkLst>
            <pc:docMk/>
            <pc:sldMk cId="1033599572" sldId="256"/>
            <ac:picMk id="2050" creationId="{710EDB98-75F7-9D1B-0193-15703A34A8AA}"/>
          </ac:picMkLst>
        </pc:picChg>
        <pc:picChg chg="add del mod">
          <ac:chgData name="R H" userId="7863155b6774aad0" providerId="LiveId" clId="{6737DD72-146D-4745-A451-D65985A77D80}" dt="2023-08-26T15:36:36.481" v="601" actId="478"/>
          <ac:picMkLst>
            <pc:docMk/>
            <pc:sldMk cId="1033599572" sldId="256"/>
            <ac:picMk id="2052" creationId="{56433873-F26B-DE5E-FCB6-59D063E5D277}"/>
          </ac:picMkLst>
        </pc:picChg>
      </pc:sldChg>
      <pc:sldChg chg="addSp delSp modSp mod ord modTransition setBg delAnim modAnim">
        <pc:chgData name="R H" userId="7863155b6774aad0" providerId="LiveId" clId="{6737DD72-146D-4745-A451-D65985A77D80}" dt="2023-08-26T23:59:08.388" v="2351"/>
        <pc:sldMkLst>
          <pc:docMk/>
          <pc:sldMk cId="3605753408" sldId="257"/>
        </pc:sldMkLst>
        <pc:spChg chg="add mod">
          <ac:chgData name="R H" userId="7863155b6774aad0" providerId="LiveId" clId="{6737DD72-146D-4745-A451-D65985A77D80}" dt="2023-08-22T15:49:56.071" v="16" actId="255"/>
          <ac:spMkLst>
            <pc:docMk/>
            <pc:sldMk cId="3605753408" sldId="257"/>
            <ac:spMk id="3" creationId="{79CA5FD2-9EA0-BF8D-1639-656A8B8C6B80}"/>
          </ac:spMkLst>
        </pc:spChg>
        <pc:spChg chg="add mod">
          <ac:chgData name="R H" userId="7863155b6774aad0" providerId="LiveId" clId="{6737DD72-146D-4745-A451-D65985A77D80}" dt="2023-08-22T15:51:15.893" v="46" actId="20577"/>
          <ac:spMkLst>
            <pc:docMk/>
            <pc:sldMk cId="3605753408" sldId="257"/>
            <ac:spMk id="4" creationId="{35FDC4EB-D24A-CE84-F836-F948747C73AC}"/>
          </ac:spMkLst>
        </pc:spChg>
        <pc:spChg chg="del">
          <ac:chgData name="R H" userId="7863155b6774aad0" providerId="LiveId" clId="{6737DD72-146D-4745-A451-D65985A77D80}" dt="2023-08-22T15:45:09.564" v="2" actId="478"/>
          <ac:spMkLst>
            <pc:docMk/>
            <pc:sldMk cId="3605753408" sldId="257"/>
            <ac:spMk id="9" creationId="{FC8CE42A-F6C6-8CBD-0810-920142777F55}"/>
          </ac:spMkLst>
        </pc:spChg>
        <pc:spChg chg="del">
          <ac:chgData name="R H" userId="7863155b6774aad0" providerId="LiveId" clId="{6737DD72-146D-4745-A451-D65985A77D80}" dt="2023-08-22T15:45:13.031" v="3" actId="478"/>
          <ac:spMkLst>
            <pc:docMk/>
            <pc:sldMk cId="3605753408" sldId="257"/>
            <ac:spMk id="10" creationId="{C0290CC5-C528-2048-8CDD-197F8B44356E}"/>
          </ac:spMkLst>
        </pc:spChg>
        <pc:spChg chg="del">
          <ac:chgData name="R H" userId="7863155b6774aad0" providerId="LiveId" clId="{6737DD72-146D-4745-A451-D65985A77D80}" dt="2023-08-22T15:45:13.031" v="3" actId="478"/>
          <ac:spMkLst>
            <pc:docMk/>
            <pc:sldMk cId="3605753408" sldId="257"/>
            <ac:spMk id="11" creationId="{994E6D9D-2EFE-7CB6-A861-89B3A0480B4F}"/>
          </ac:spMkLst>
        </pc:spChg>
        <pc:spChg chg="del">
          <ac:chgData name="R H" userId="7863155b6774aad0" providerId="LiveId" clId="{6737DD72-146D-4745-A451-D65985A77D80}" dt="2023-08-22T15:45:13.031" v="3" actId="478"/>
          <ac:spMkLst>
            <pc:docMk/>
            <pc:sldMk cId="3605753408" sldId="257"/>
            <ac:spMk id="12" creationId="{B2AB1043-4BC4-FEBB-EE68-5D54F784C9DB}"/>
          </ac:spMkLst>
        </pc:spChg>
        <pc:spChg chg="del">
          <ac:chgData name="R H" userId="7863155b6774aad0" providerId="LiveId" clId="{6737DD72-146D-4745-A451-D65985A77D80}" dt="2023-08-22T15:45:09.564" v="2" actId="478"/>
          <ac:spMkLst>
            <pc:docMk/>
            <pc:sldMk cId="3605753408" sldId="257"/>
            <ac:spMk id="13" creationId="{89AFAE67-91B3-F2D6-3646-D5F476D538E5}"/>
          </ac:spMkLst>
        </pc:spChg>
        <pc:spChg chg="del">
          <ac:chgData name="R H" userId="7863155b6774aad0" providerId="LiveId" clId="{6737DD72-146D-4745-A451-D65985A77D80}" dt="2023-08-22T15:45:13.031" v="3" actId="478"/>
          <ac:spMkLst>
            <pc:docMk/>
            <pc:sldMk cId="3605753408" sldId="257"/>
            <ac:spMk id="14" creationId="{CCE1DFDF-84D9-EC21-8A62-CE05CA86F1D4}"/>
          </ac:spMkLst>
        </pc:spChg>
        <pc:spChg chg="del">
          <ac:chgData name="R H" userId="7863155b6774aad0" providerId="LiveId" clId="{6737DD72-146D-4745-A451-D65985A77D80}" dt="2023-08-22T15:45:13.031" v="3" actId="478"/>
          <ac:spMkLst>
            <pc:docMk/>
            <pc:sldMk cId="3605753408" sldId="257"/>
            <ac:spMk id="15" creationId="{026DDCC7-0AA0-95FC-0FB0-596B1D7C6913}"/>
          </ac:spMkLst>
        </pc:spChg>
        <pc:spChg chg="del">
          <ac:chgData name="R H" userId="7863155b6774aad0" providerId="LiveId" clId="{6737DD72-146D-4745-A451-D65985A77D80}" dt="2023-08-22T15:45:13.031" v="3" actId="478"/>
          <ac:spMkLst>
            <pc:docMk/>
            <pc:sldMk cId="3605753408" sldId="257"/>
            <ac:spMk id="16" creationId="{4E445D38-E01A-8137-D3D5-87598811E7CF}"/>
          </ac:spMkLst>
        </pc:spChg>
        <pc:spChg chg="del">
          <ac:chgData name="R H" userId="7863155b6774aad0" providerId="LiveId" clId="{6737DD72-146D-4745-A451-D65985A77D80}" dt="2023-08-22T15:45:13.031" v="3" actId="478"/>
          <ac:spMkLst>
            <pc:docMk/>
            <pc:sldMk cId="3605753408" sldId="257"/>
            <ac:spMk id="17" creationId="{AF88D2D4-8F79-0F14-E07E-CA179C4712F5}"/>
          </ac:spMkLst>
        </pc:spChg>
        <pc:spChg chg="del">
          <ac:chgData name="R H" userId="7863155b6774aad0" providerId="LiveId" clId="{6737DD72-146D-4745-A451-D65985A77D80}" dt="2023-08-22T15:45:13.031" v="3" actId="478"/>
          <ac:spMkLst>
            <pc:docMk/>
            <pc:sldMk cId="3605753408" sldId="257"/>
            <ac:spMk id="18" creationId="{E5E488B5-552E-9D5B-B5B9-EAE1E1203BE1}"/>
          </ac:spMkLst>
        </pc:spChg>
        <pc:spChg chg="del">
          <ac:chgData name="R H" userId="7863155b6774aad0" providerId="LiveId" clId="{6737DD72-146D-4745-A451-D65985A77D80}" dt="2023-08-22T15:45:13.031" v="3" actId="478"/>
          <ac:spMkLst>
            <pc:docMk/>
            <pc:sldMk cId="3605753408" sldId="257"/>
            <ac:spMk id="19" creationId="{B427753F-5DED-A152-2C75-31AC16C8ED3D}"/>
          </ac:spMkLst>
        </pc:spChg>
        <pc:spChg chg="del">
          <ac:chgData name="R H" userId="7863155b6774aad0" providerId="LiveId" clId="{6737DD72-146D-4745-A451-D65985A77D80}" dt="2023-08-22T15:45:09.564" v="2" actId="478"/>
          <ac:spMkLst>
            <pc:docMk/>
            <pc:sldMk cId="3605753408" sldId="257"/>
            <ac:spMk id="20" creationId="{B74A663E-AD79-668A-FA04-8208D10975E7}"/>
          </ac:spMkLst>
        </pc:spChg>
        <pc:spChg chg="del">
          <ac:chgData name="R H" userId="7863155b6774aad0" providerId="LiveId" clId="{6737DD72-146D-4745-A451-D65985A77D80}" dt="2023-08-22T15:45:13.031" v="3" actId="478"/>
          <ac:spMkLst>
            <pc:docMk/>
            <pc:sldMk cId="3605753408" sldId="257"/>
            <ac:spMk id="21" creationId="{43AF719A-C957-C5B5-F4C0-82D86EF84AF9}"/>
          </ac:spMkLst>
        </pc:spChg>
        <pc:spChg chg="del">
          <ac:chgData name="R H" userId="7863155b6774aad0" providerId="LiveId" clId="{6737DD72-146D-4745-A451-D65985A77D80}" dt="2023-08-22T15:45:13.031" v="3" actId="478"/>
          <ac:spMkLst>
            <pc:docMk/>
            <pc:sldMk cId="3605753408" sldId="257"/>
            <ac:spMk id="22" creationId="{D1EE3409-FDD3-16FB-608E-4B2F38BEACB9}"/>
          </ac:spMkLst>
        </pc:spChg>
        <pc:spChg chg="del">
          <ac:chgData name="R H" userId="7863155b6774aad0" providerId="LiveId" clId="{6737DD72-146D-4745-A451-D65985A77D80}" dt="2023-08-22T15:45:13.031" v="3" actId="478"/>
          <ac:spMkLst>
            <pc:docMk/>
            <pc:sldMk cId="3605753408" sldId="257"/>
            <ac:spMk id="23" creationId="{04274B81-884A-58FA-3E06-92BD19AA9337}"/>
          </ac:spMkLst>
        </pc:spChg>
        <pc:spChg chg="del">
          <ac:chgData name="R H" userId="7863155b6774aad0" providerId="LiveId" clId="{6737DD72-146D-4745-A451-D65985A77D80}" dt="2023-08-22T15:45:13.031" v="3" actId="478"/>
          <ac:spMkLst>
            <pc:docMk/>
            <pc:sldMk cId="3605753408" sldId="257"/>
            <ac:spMk id="24" creationId="{0703E672-AC51-55D7-ED23-11F6D7B4C8DC}"/>
          </ac:spMkLst>
        </pc:spChg>
        <pc:spChg chg="del">
          <ac:chgData name="R H" userId="7863155b6774aad0" providerId="LiveId" clId="{6737DD72-146D-4745-A451-D65985A77D80}" dt="2023-08-22T15:45:13.031" v="3" actId="478"/>
          <ac:spMkLst>
            <pc:docMk/>
            <pc:sldMk cId="3605753408" sldId="257"/>
            <ac:spMk id="25" creationId="{011045F8-425D-EE26-B982-4F766025293C}"/>
          </ac:spMkLst>
        </pc:spChg>
        <pc:picChg chg="add mod">
          <ac:chgData name="R H" userId="7863155b6774aad0" providerId="LiveId" clId="{6737DD72-146D-4745-A451-D65985A77D80}" dt="2023-08-22T15:50:03.731" v="17" actId="14100"/>
          <ac:picMkLst>
            <pc:docMk/>
            <pc:sldMk cId="3605753408" sldId="257"/>
            <ac:picMk id="1026" creationId="{BCCE2BA8-93AE-E50C-8B64-34BD175F50AD}"/>
          </ac:picMkLst>
        </pc:picChg>
      </pc:sldChg>
      <pc:sldChg chg="modTransition">
        <pc:chgData name="R H" userId="7863155b6774aad0" providerId="LiveId" clId="{6737DD72-146D-4745-A451-D65985A77D80}" dt="2023-08-26T23:37:09.894" v="2318"/>
        <pc:sldMkLst>
          <pc:docMk/>
          <pc:sldMk cId="2283260659" sldId="258"/>
        </pc:sldMkLst>
      </pc:sldChg>
      <pc:sldChg chg="addSp delSp modSp mod modTransition">
        <pc:chgData name="R H" userId="7863155b6774aad0" providerId="LiveId" clId="{6737DD72-146D-4745-A451-D65985A77D80}" dt="2023-08-26T23:59:24.042" v="2354" actId="255"/>
        <pc:sldMkLst>
          <pc:docMk/>
          <pc:sldMk cId="372854705" sldId="259"/>
        </pc:sldMkLst>
        <pc:graphicFrameChg chg="add mod modGraphic">
          <ac:chgData name="R H" userId="7863155b6774aad0" providerId="LiveId" clId="{6737DD72-146D-4745-A451-D65985A77D80}" dt="2023-08-26T23:59:24.042" v="2354" actId="255"/>
          <ac:graphicFrameMkLst>
            <pc:docMk/>
            <pc:sldMk cId="372854705" sldId="259"/>
            <ac:graphicFrameMk id="2" creationId="{B20D883A-B616-3F3C-F312-7E10CDC18DFF}"/>
          </ac:graphicFrameMkLst>
        </pc:graphicFrameChg>
        <pc:picChg chg="del">
          <ac:chgData name="R H" userId="7863155b6774aad0" providerId="LiveId" clId="{6737DD72-146D-4745-A451-D65985A77D80}" dt="2023-08-22T15:45:03.817" v="1" actId="478"/>
          <ac:picMkLst>
            <pc:docMk/>
            <pc:sldMk cId="372854705" sldId="259"/>
            <ac:picMk id="2050" creationId="{8A46FE21-8A7A-EE73-EC6F-B35CA7202F44}"/>
          </ac:picMkLst>
        </pc:picChg>
      </pc:sldChg>
      <pc:sldChg chg="delSp modSp add mod modTransition modAnim">
        <pc:chgData name="R H" userId="7863155b6774aad0" providerId="LiveId" clId="{6737DD72-146D-4745-A451-D65985A77D80}" dt="2023-08-27T00:00:01.531" v="2366" actId="20577"/>
        <pc:sldMkLst>
          <pc:docMk/>
          <pc:sldMk cId="1592161529" sldId="260"/>
        </pc:sldMkLst>
        <pc:spChg chg="mod">
          <ac:chgData name="R H" userId="7863155b6774aad0" providerId="LiveId" clId="{6737DD72-146D-4745-A451-D65985A77D80}" dt="2023-08-27T00:00:01.531" v="2366" actId="20577"/>
          <ac:spMkLst>
            <pc:docMk/>
            <pc:sldMk cId="1592161529" sldId="260"/>
            <ac:spMk id="3" creationId="{79CA5FD2-9EA0-BF8D-1639-656A8B8C6B80}"/>
          </ac:spMkLst>
        </pc:spChg>
        <pc:spChg chg="mod">
          <ac:chgData name="R H" userId="7863155b6774aad0" providerId="LiveId" clId="{6737DD72-146D-4745-A451-D65985A77D80}" dt="2023-08-26T15:56:37.704" v="877" actId="255"/>
          <ac:spMkLst>
            <pc:docMk/>
            <pc:sldMk cId="1592161529" sldId="260"/>
            <ac:spMk id="4" creationId="{35FDC4EB-D24A-CE84-F836-F948747C73AC}"/>
          </ac:spMkLst>
        </pc:spChg>
        <pc:picChg chg="del">
          <ac:chgData name="R H" userId="7863155b6774aad0" providerId="LiveId" clId="{6737DD72-146D-4745-A451-D65985A77D80}" dt="2023-08-26T15:26:04.664" v="459" actId="478"/>
          <ac:picMkLst>
            <pc:docMk/>
            <pc:sldMk cId="1592161529" sldId="260"/>
            <ac:picMk id="1026" creationId="{BCCE2BA8-93AE-E50C-8B64-34BD175F50AD}"/>
          </ac:picMkLst>
        </pc:picChg>
      </pc:sldChg>
      <pc:sldChg chg="addSp delSp modSp new mod modTransition modAnim">
        <pc:chgData name="R H" userId="7863155b6774aad0" providerId="LiveId" clId="{6737DD72-146D-4745-A451-D65985A77D80}" dt="2023-08-26T23:37:09.894" v="2318"/>
        <pc:sldMkLst>
          <pc:docMk/>
          <pc:sldMk cId="2965030489" sldId="261"/>
        </pc:sldMkLst>
        <pc:spChg chg="del">
          <ac:chgData name="R H" userId="7863155b6774aad0" providerId="LiveId" clId="{6737DD72-146D-4745-A451-D65985A77D80}" dt="2023-08-26T15:31:49.851" v="549" actId="478"/>
          <ac:spMkLst>
            <pc:docMk/>
            <pc:sldMk cId="2965030489" sldId="261"/>
            <ac:spMk id="2" creationId="{DE7EC317-FA68-35B4-FAA4-8FA06E30D8DF}"/>
          </ac:spMkLst>
        </pc:spChg>
        <pc:spChg chg="del">
          <ac:chgData name="R H" userId="7863155b6774aad0" providerId="LiveId" clId="{6737DD72-146D-4745-A451-D65985A77D80}" dt="2023-08-26T15:31:49.851" v="549" actId="478"/>
          <ac:spMkLst>
            <pc:docMk/>
            <pc:sldMk cId="2965030489" sldId="261"/>
            <ac:spMk id="3" creationId="{D2128817-94EA-F50B-2CC0-AA0AC0DB15D3}"/>
          </ac:spMkLst>
        </pc:spChg>
        <pc:spChg chg="add mod">
          <ac:chgData name="R H" userId="7863155b6774aad0" providerId="LiveId" clId="{6737DD72-146D-4745-A451-D65985A77D80}" dt="2023-08-26T15:32:08.429" v="556"/>
          <ac:spMkLst>
            <pc:docMk/>
            <pc:sldMk cId="2965030489" sldId="261"/>
            <ac:spMk id="4" creationId="{C5823B79-C209-BEA3-F642-E49F09BDBC3D}"/>
          </ac:spMkLst>
        </pc:spChg>
        <pc:picChg chg="add mod">
          <ac:chgData name="R H" userId="7863155b6774aad0" providerId="LiveId" clId="{6737DD72-146D-4745-A451-D65985A77D80}" dt="2023-08-26T15:33:34.055" v="563" actId="14100"/>
          <ac:picMkLst>
            <pc:docMk/>
            <pc:sldMk cId="2965030489" sldId="261"/>
            <ac:picMk id="1026" creationId="{B3169421-0F60-C972-5511-BB75A11AF4CB}"/>
          </ac:picMkLst>
        </pc:picChg>
        <pc:picChg chg="add mod">
          <ac:chgData name="R H" userId="7863155b6774aad0" providerId="LiveId" clId="{6737DD72-146D-4745-A451-D65985A77D80}" dt="2023-08-26T15:33:30.937" v="562" actId="14100"/>
          <ac:picMkLst>
            <pc:docMk/>
            <pc:sldMk cId="2965030489" sldId="261"/>
            <ac:picMk id="1028" creationId="{7CC08E8E-E7B4-1604-B493-3FB32C19737F}"/>
          </ac:picMkLst>
        </pc:picChg>
      </pc:sldChg>
      <pc:sldChg chg="modSp add modTransition modAnim">
        <pc:chgData name="R H" userId="7863155b6774aad0" providerId="LiveId" clId="{6737DD72-146D-4745-A451-D65985A77D80}" dt="2023-08-26T23:37:09.894" v="2318"/>
        <pc:sldMkLst>
          <pc:docMk/>
          <pc:sldMk cId="804777960" sldId="262"/>
        </pc:sldMkLst>
        <pc:spChg chg="mod">
          <ac:chgData name="R H" userId="7863155b6774aad0" providerId="LiveId" clId="{6737DD72-146D-4745-A451-D65985A77D80}" dt="2023-08-26T16:41:23.132" v="1299" actId="20577"/>
          <ac:spMkLst>
            <pc:docMk/>
            <pc:sldMk cId="804777960" sldId="262"/>
            <ac:spMk id="3" creationId="{79CA5FD2-9EA0-BF8D-1639-656A8B8C6B80}"/>
          </ac:spMkLst>
        </pc:spChg>
      </pc:sldChg>
      <pc:sldChg chg="addSp delSp modSp new mod modTransition modAnim">
        <pc:chgData name="R H" userId="7863155b6774aad0" providerId="LiveId" clId="{6737DD72-146D-4745-A451-D65985A77D80}" dt="2023-08-26T23:37:09.894" v="2318"/>
        <pc:sldMkLst>
          <pc:docMk/>
          <pc:sldMk cId="3787716634" sldId="263"/>
        </pc:sldMkLst>
        <pc:spChg chg="del">
          <ac:chgData name="R H" userId="7863155b6774aad0" providerId="LiveId" clId="{6737DD72-146D-4745-A451-D65985A77D80}" dt="2023-08-26T16:32:49.378" v="1279" actId="478"/>
          <ac:spMkLst>
            <pc:docMk/>
            <pc:sldMk cId="3787716634" sldId="263"/>
            <ac:spMk id="2" creationId="{85FDBD19-5A43-89D5-060A-35388D903DD1}"/>
          </ac:spMkLst>
        </pc:spChg>
        <pc:spChg chg="del">
          <ac:chgData name="R H" userId="7863155b6774aad0" providerId="LiveId" clId="{6737DD72-146D-4745-A451-D65985A77D80}" dt="2023-08-26T16:32:49.378" v="1279" actId="478"/>
          <ac:spMkLst>
            <pc:docMk/>
            <pc:sldMk cId="3787716634" sldId="263"/>
            <ac:spMk id="3" creationId="{F7618C26-BAB7-A48B-A654-E12F38F64848}"/>
          </ac:spMkLst>
        </pc:spChg>
        <pc:spChg chg="add mod">
          <ac:chgData name="R H" userId="7863155b6774aad0" providerId="LiveId" clId="{6737DD72-146D-4745-A451-D65985A77D80}" dt="2023-08-26T16:32:53.615" v="1280"/>
          <ac:spMkLst>
            <pc:docMk/>
            <pc:sldMk cId="3787716634" sldId="263"/>
            <ac:spMk id="4" creationId="{80E1EB4E-2A03-E13E-557A-DBAE007849A8}"/>
          </ac:spMkLst>
        </pc:spChg>
        <pc:spChg chg="add">
          <ac:chgData name="R H" userId="7863155b6774aad0" providerId="LiveId" clId="{6737DD72-146D-4745-A451-D65985A77D80}" dt="2023-08-26T16:39:18.308" v="1286"/>
          <ac:spMkLst>
            <pc:docMk/>
            <pc:sldMk cId="3787716634" sldId="263"/>
            <ac:spMk id="5" creationId="{4761534F-9F51-DF0B-8865-2839FF4AF427}"/>
          </ac:spMkLst>
        </pc:spChg>
        <pc:spChg chg="add del mod">
          <ac:chgData name="R H" userId="7863155b6774aad0" providerId="LiveId" clId="{6737DD72-146D-4745-A451-D65985A77D80}" dt="2023-08-26T16:39:21.616" v="1288"/>
          <ac:spMkLst>
            <pc:docMk/>
            <pc:sldMk cId="3787716634" sldId="263"/>
            <ac:spMk id="6" creationId="{F87DE3B1-D95B-61B2-AB87-3ED991366ACA}"/>
          </ac:spMkLst>
        </pc:spChg>
        <pc:picChg chg="add mod">
          <ac:chgData name="R H" userId="7863155b6774aad0" providerId="LiveId" clId="{6737DD72-146D-4745-A451-D65985A77D80}" dt="2023-08-26T16:39:57.379" v="1293" actId="14100"/>
          <ac:picMkLst>
            <pc:docMk/>
            <pc:sldMk cId="3787716634" sldId="263"/>
            <ac:picMk id="8" creationId="{E6B82AD5-E8A3-8607-7B88-DFAECA714E5B}"/>
          </ac:picMkLst>
        </pc:picChg>
        <pc:picChg chg="add del mod">
          <ac:chgData name="R H" userId="7863155b6774aad0" providerId="LiveId" clId="{6737DD72-146D-4745-A451-D65985A77D80}" dt="2023-08-26T16:40:59.586" v="1294" actId="478"/>
          <ac:picMkLst>
            <pc:docMk/>
            <pc:sldMk cId="3787716634" sldId="263"/>
            <ac:picMk id="3074" creationId="{9628360F-7F37-4514-2181-1C2765491E1F}"/>
          </ac:picMkLst>
        </pc:picChg>
        <pc:picChg chg="add mod">
          <ac:chgData name="R H" userId="7863155b6774aad0" providerId="LiveId" clId="{6737DD72-146D-4745-A451-D65985A77D80}" dt="2023-08-26T16:41:12.035" v="1298" actId="14100"/>
          <ac:picMkLst>
            <pc:docMk/>
            <pc:sldMk cId="3787716634" sldId="263"/>
            <ac:picMk id="3080" creationId="{A7820F3D-FEB9-D942-4507-A8DC175DA6B4}"/>
          </ac:picMkLst>
        </pc:picChg>
      </pc:sldChg>
      <pc:sldChg chg="modSp add modTransition modAnim">
        <pc:chgData name="R H" userId="7863155b6774aad0" providerId="LiveId" clId="{6737DD72-146D-4745-A451-D65985A77D80}" dt="2023-08-26T23:37:09.894" v="2318"/>
        <pc:sldMkLst>
          <pc:docMk/>
          <pc:sldMk cId="1736242283" sldId="264"/>
        </pc:sldMkLst>
        <pc:spChg chg="mod">
          <ac:chgData name="R H" userId="7863155b6774aad0" providerId="LiveId" clId="{6737DD72-146D-4745-A451-D65985A77D80}" dt="2023-08-26T22:03:29.779" v="1417" actId="20577"/>
          <ac:spMkLst>
            <pc:docMk/>
            <pc:sldMk cId="1736242283" sldId="264"/>
            <ac:spMk id="3" creationId="{79CA5FD2-9EA0-BF8D-1639-656A8B8C6B80}"/>
          </ac:spMkLst>
        </pc:spChg>
      </pc:sldChg>
      <pc:sldChg chg="modSp add modTransition modAnim">
        <pc:chgData name="R H" userId="7863155b6774aad0" providerId="LiveId" clId="{6737DD72-146D-4745-A451-D65985A77D80}" dt="2023-08-27T00:48:17.697" v="2369"/>
        <pc:sldMkLst>
          <pc:docMk/>
          <pc:sldMk cId="1260335758" sldId="265"/>
        </pc:sldMkLst>
        <pc:spChg chg="mod">
          <ac:chgData name="R H" userId="7863155b6774aad0" providerId="LiveId" clId="{6737DD72-146D-4745-A451-D65985A77D80}" dt="2023-08-27T00:42:10.172" v="2367" actId="20577"/>
          <ac:spMkLst>
            <pc:docMk/>
            <pc:sldMk cId="1260335758" sldId="265"/>
            <ac:spMk id="3" creationId="{79CA5FD2-9EA0-BF8D-1639-656A8B8C6B80}"/>
          </ac:spMkLst>
        </pc:spChg>
      </pc:sldChg>
      <pc:sldChg chg="addSp delSp modSp new mod modTransition setBg delDesignElem">
        <pc:chgData name="R H" userId="7863155b6774aad0" providerId="LiveId" clId="{6737DD72-146D-4745-A451-D65985A77D80}" dt="2023-08-26T23:59:10.421" v="2352"/>
        <pc:sldMkLst>
          <pc:docMk/>
          <pc:sldMk cId="1178817667" sldId="266"/>
        </pc:sldMkLst>
        <pc:spChg chg="del">
          <ac:chgData name="R H" userId="7863155b6774aad0" providerId="LiveId" clId="{6737DD72-146D-4745-A451-D65985A77D80}" dt="2023-08-26T18:39:51.717" v="1374" actId="478"/>
          <ac:spMkLst>
            <pc:docMk/>
            <pc:sldMk cId="1178817667" sldId="266"/>
            <ac:spMk id="2" creationId="{272C8613-24EE-8B41-24AB-526A5049705B}"/>
          </ac:spMkLst>
        </pc:spChg>
        <pc:spChg chg="del">
          <ac:chgData name="R H" userId="7863155b6774aad0" providerId="LiveId" clId="{6737DD72-146D-4745-A451-D65985A77D80}" dt="2023-08-26T18:39:51.717" v="1374" actId="478"/>
          <ac:spMkLst>
            <pc:docMk/>
            <pc:sldMk cId="1178817667" sldId="266"/>
            <ac:spMk id="3" creationId="{F1A1EF57-C90C-EC2D-925A-DE2DA5C3EB0C}"/>
          </ac:spMkLst>
        </pc:spChg>
        <pc:spChg chg="add mod">
          <ac:chgData name="R H" userId="7863155b6774aad0" providerId="LiveId" clId="{6737DD72-146D-4745-A451-D65985A77D80}" dt="2023-08-26T18:43:03.914" v="1410" actId="123"/>
          <ac:spMkLst>
            <pc:docMk/>
            <pc:sldMk cId="1178817667" sldId="266"/>
            <ac:spMk id="5" creationId="{31D5D045-F204-D66C-6F03-837D030E4282}"/>
          </ac:spMkLst>
        </pc:spChg>
        <pc:grpChg chg="add del">
          <ac:chgData name="R H" userId="7863155b6774aad0" providerId="LiveId" clId="{6737DD72-146D-4745-A451-D65985A77D80}" dt="2023-08-26T23:59:10.421" v="2352"/>
          <ac:grpSpMkLst>
            <pc:docMk/>
            <pc:sldMk cId="1178817667" sldId="266"/>
            <ac:grpSpMk id="4103" creationId="{63737881-458F-40AD-B72B-B57D267DC423}"/>
          </ac:grpSpMkLst>
        </pc:grpChg>
        <pc:picChg chg="add mod">
          <ac:chgData name="R H" userId="7863155b6774aad0" providerId="LiveId" clId="{6737DD72-146D-4745-A451-D65985A77D80}" dt="2023-08-26T18:40:01.959" v="1376" actId="26606"/>
          <ac:picMkLst>
            <pc:docMk/>
            <pc:sldMk cId="1178817667" sldId="266"/>
            <ac:picMk id="4098" creationId="{4567D5AF-5EFF-EB41-02B9-034E6FC6473C}"/>
          </ac:picMkLst>
        </pc:picChg>
      </pc:sldChg>
      <pc:sldChg chg="modSp add mod modTransition modAnim">
        <pc:chgData name="R H" userId="7863155b6774aad0" providerId="LiveId" clId="{6737DD72-146D-4745-A451-D65985A77D80}" dt="2023-08-27T01:15:38.649" v="2404" actId="20577"/>
        <pc:sldMkLst>
          <pc:docMk/>
          <pc:sldMk cId="1038034129" sldId="267"/>
        </pc:sldMkLst>
        <pc:spChg chg="mod">
          <ac:chgData name="R H" userId="7863155b6774aad0" providerId="LiveId" clId="{6737DD72-146D-4745-A451-D65985A77D80}" dt="2023-08-27T01:15:38.649" v="2404" actId="20577"/>
          <ac:spMkLst>
            <pc:docMk/>
            <pc:sldMk cId="1038034129" sldId="267"/>
            <ac:spMk id="3" creationId="{79CA5FD2-9EA0-BF8D-1639-656A8B8C6B80}"/>
          </ac:spMkLst>
        </pc:spChg>
      </pc:sldChg>
      <pc:sldChg chg="addSp delSp modSp add mod modTransition setBg">
        <pc:chgData name="R H" userId="7863155b6774aad0" providerId="LiveId" clId="{6737DD72-146D-4745-A451-D65985A77D80}" dt="2023-08-26T23:37:09.894" v="2318"/>
        <pc:sldMkLst>
          <pc:docMk/>
          <pc:sldMk cId="1601633991" sldId="268"/>
        </pc:sldMkLst>
        <pc:spChg chg="del">
          <ac:chgData name="R H" userId="7863155b6774aad0" providerId="LiveId" clId="{6737DD72-146D-4745-A451-D65985A77D80}" dt="2023-08-26T23:35:55.359" v="2308" actId="478"/>
          <ac:spMkLst>
            <pc:docMk/>
            <pc:sldMk cId="1601633991" sldId="268"/>
            <ac:spMk id="3" creationId="{79CA5FD2-9EA0-BF8D-1639-656A8B8C6B80}"/>
          </ac:spMkLst>
        </pc:spChg>
        <pc:spChg chg="del">
          <ac:chgData name="R H" userId="7863155b6774aad0" providerId="LiveId" clId="{6737DD72-146D-4745-A451-D65985A77D80}" dt="2023-08-26T23:35:57.922" v="2309" actId="478"/>
          <ac:spMkLst>
            <pc:docMk/>
            <pc:sldMk cId="1601633991" sldId="268"/>
            <ac:spMk id="4" creationId="{35FDC4EB-D24A-CE84-F836-F948747C73AC}"/>
          </ac:spMkLst>
        </pc:spChg>
        <pc:spChg chg="ord">
          <ac:chgData name="R H" userId="7863155b6774aad0" providerId="LiveId" clId="{6737DD72-146D-4745-A451-D65985A77D80}" dt="2023-08-26T23:36:10.607" v="2312" actId="26606"/>
          <ac:spMkLst>
            <pc:docMk/>
            <pc:sldMk cId="1601633991" sldId="268"/>
            <ac:spMk id="5" creationId="{F18F09EE-F046-55B4-C622-791643C97753}"/>
          </ac:spMkLst>
        </pc:spChg>
        <pc:spChg chg="add del">
          <ac:chgData name="R H" userId="7863155b6774aad0" providerId="LiveId" clId="{6737DD72-146D-4745-A451-D65985A77D80}" dt="2023-08-26T23:36:10.607" v="2312" actId="26606"/>
          <ac:spMkLst>
            <pc:docMk/>
            <pc:sldMk cId="1601633991" sldId="268"/>
            <ac:spMk id="5127" creationId="{42A4FC2C-047E-45A5-965D-8E1E3BF09BC6}"/>
          </ac:spMkLst>
        </pc:spChg>
        <pc:picChg chg="add mod">
          <ac:chgData name="R H" userId="7863155b6774aad0" providerId="LiveId" clId="{6737DD72-146D-4745-A451-D65985A77D80}" dt="2023-08-26T23:36:30.028" v="2317" actId="14100"/>
          <ac:picMkLst>
            <pc:docMk/>
            <pc:sldMk cId="1601633991" sldId="268"/>
            <ac:picMk id="5122" creationId="{C328D635-D1FE-8BE5-D07A-9681FD823BC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0F3C-DBC8-AF24-436B-5E82C14D8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4D7909-3EB7-74DD-6C28-5642C7B8D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FC066A-3858-C07B-29EB-D80456C1DE9C}"/>
              </a:ext>
            </a:extLst>
          </p:cNvPr>
          <p:cNvSpPr>
            <a:spLocks noGrp="1"/>
          </p:cNvSpPr>
          <p:nvPr>
            <p:ph type="dt" sz="half" idx="10"/>
          </p:nvPr>
        </p:nvSpPr>
        <p:spPr/>
        <p:txBody>
          <a:bodyPr/>
          <a:lstStyle/>
          <a:p>
            <a:fld id="{5B727D52-C2B8-4C30-8DF2-E8BF94F14894}" type="datetimeFigureOut">
              <a:rPr lang="en-US" smtClean="0"/>
              <a:t>8/23/2023</a:t>
            </a:fld>
            <a:endParaRPr lang="en-US"/>
          </a:p>
        </p:txBody>
      </p:sp>
      <p:sp>
        <p:nvSpPr>
          <p:cNvPr id="5" name="Footer Placeholder 4">
            <a:extLst>
              <a:ext uri="{FF2B5EF4-FFF2-40B4-BE49-F238E27FC236}">
                <a16:creationId xmlns:a16="http://schemas.microsoft.com/office/drawing/2014/main" id="{5E44835F-6562-72B5-04FC-9CA6E83F9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6FB6C-A515-1133-1D94-5FB72E940EBC}"/>
              </a:ext>
            </a:extLst>
          </p:cNvPr>
          <p:cNvSpPr>
            <a:spLocks noGrp="1"/>
          </p:cNvSpPr>
          <p:nvPr>
            <p:ph type="sldNum" sz="quarter" idx="12"/>
          </p:nvPr>
        </p:nvSpPr>
        <p:spPr/>
        <p:txBody>
          <a:bodyPr/>
          <a:lstStyle/>
          <a:p>
            <a:fld id="{9BC78207-8799-4E1E-85E9-A5A8A6423CC4}" type="slidenum">
              <a:rPr lang="en-US" smtClean="0"/>
              <a:t>‹#›</a:t>
            </a:fld>
            <a:endParaRPr lang="en-US"/>
          </a:p>
        </p:txBody>
      </p:sp>
    </p:spTree>
    <p:extLst>
      <p:ext uri="{BB962C8B-B14F-4D97-AF65-F5344CB8AC3E}">
        <p14:creationId xmlns:p14="http://schemas.microsoft.com/office/powerpoint/2010/main" val="3117548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DBCD-AB8E-5ED5-E2C8-7C97D103F1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4B68E8-EBF0-2F6A-13D7-EFA9CEA5B8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2B17F-3004-B488-90FF-7FA8CB55334B}"/>
              </a:ext>
            </a:extLst>
          </p:cNvPr>
          <p:cNvSpPr>
            <a:spLocks noGrp="1"/>
          </p:cNvSpPr>
          <p:nvPr>
            <p:ph type="dt" sz="half" idx="10"/>
          </p:nvPr>
        </p:nvSpPr>
        <p:spPr/>
        <p:txBody>
          <a:bodyPr/>
          <a:lstStyle/>
          <a:p>
            <a:fld id="{5B727D52-C2B8-4C30-8DF2-E8BF94F14894}" type="datetimeFigureOut">
              <a:rPr lang="en-US" smtClean="0"/>
              <a:t>8/23/2023</a:t>
            </a:fld>
            <a:endParaRPr lang="en-US"/>
          </a:p>
        </p:txBody>
      </p:sp>
      <p:sp>
        <p:nvSpPr>
          <p:cNvPr id="5" name="Footer Placeholder 4">
            <a:extLst>
              <a:ext uri="{FF2B5EF4-FFF2-40B4-BE49-F238E27FC236}">
                <a16:creationId xmlns:a16="http://schemas.microsoft.com/office/drawing/2014/main" id="{DC8285C4-8366-E8B7-82C5-5390F2A89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30922-4785-62F7-F7EE-16951571B00E}"/>
              </a:ext>
            </a:extLst>
          </p:cNvPr>
          <p:cNvSpPr>
            <a:spLocks noGrp="1"/>
          </p:cNvSpPr>
          <p:nvPr>
            <p:ph type="sldNum" sz="quarter" idx="12"/>
          </p:nvPr>
        </p:nvSpPr>
        <p:spPr/>
        <p:txBody>
          <a:bodyPr/>
          <a:lstStyle/>
          <a:p>
            <a:fld id="{9BC78207-8799-4E1E-85E9-A5A8A6423CC4}" type="slidenum">
              <a:rPr lang="en-US" smtClean="0"/>
              <a:t>‹#›</a:t>
            </a:fld>
            <a:endParaRPr lang="en-US"/>
          </a:p>
        </p:txBody>
      </p:sp>
    </p:spTree>
    <p:extLst>
      <p:ext uri="{BB962C8B-B14F-4D97-AF65-F5344CB8AC3E}">
        <p14:creationId xmlns:p14="http://schemas.microsoft.com/office/powerpoint/2010/main" val="177164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7EB9F-48EB-62E4-BAFB-F15DF9DC41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CAEF82-0213-A63F-6B62-6CBE462C7F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760BB-DFC5-A44F-5D44-9CC01E5DE560}"/>
              </a:ext>
            </a:extLst>
          </p:cNvPr>
          <p:cNvSpPr>
            <a:spLocks noGrp="1"/>
          </p:cNvSpPr>
          <p:nvPr>
            <p:ph type="dt" sz="half" idx="10"/>
          </p:nvPr>
        </p:nvSpPr>
        <p:spPr/>
        <p:txBody>
          <a:bodyPr/>
          <a:lstStyle/>
          <a:p>
            <a:fld id="{5B727D52-C2B8-4C30-8DF2-E8BF94F14894}" type="datetimeFigureOut">
              <a:rPr lang="en-US" smtClean="0"/>
              <a:t>8/23/2023</a:t>
            </a:fld>
            <a:endParaRPr lang="en-US"/>
          </a:p>
        </p:txBody>
      </p:sp>
      <p:sp>
        <p:nvSpPr>
          <p:cNvPr id="5" name="Footer Placeholder 4">
            <a:extLst>
              <a:ext uri="{FF2B5EF4-FFF2-40B4-BE49-F238E27FC236}">
                <a16:creationId xmlns:a16="http://schemas.microsoft.com/office/drawing/2014/main" id="{706DD0E2-B76D-698D-89A8-EEC29D106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134C7-B412-C3C2-1705-7207552CA07B}"/>
              </a:ext>
            </a:extLst>
          </p:cNvPr>
          <p:cNvSpPr>
            <a:spLocks noGrp="1"/>
          </p:cNvSpPr>
          <p:nvPr>
            <p:ph type="sldNum" sz="quarter" idx="12"/>
          </p:nvPr>
        </p:nvSpPr>
        <p:spPr/>
        <p:txBody>
          <a:bodyPr/>
          <a:lstStyle/>
          <a:p>
            <a:fld id="{9BC78207-8799-4E1E-85E9-A5A8A6423CC4}" type="slidenum">
              <a:rPr lang="en-US" smtClean="0"/>
              <a:t>‹#›</a:t>
            </a:fld>
            <a:endParaRPr lang="en-US"/>
          </a:p>
        </p:txBody>
      </p:sp>
    </p:spTree>
    <p:extLst>
      <p:ext uri="{BB962C8B-B14F-4D97-AF65-F5344CB8AC3E}">
        <p14:creationId xmlns:p14="http://schemas.microsoft.com/office/powerpoint/2010/main" val="7238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AA85-BB4B-F54D-CD6F-E713C6626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01811-D2EF-52C5-27EE-126D67F8E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96B45-8B8A-5AB9-1EC0-2929AA3C1B49}"/>
              </a:ext>
            </a:extLst>
          </p:cNvPr>
          <p:cNvSpPr>
            <a:spLocks noGrp="1"/>
          </p:cNvSpPr>
          <p:nvPr>
            <p:ph type="dt" sz="half" idx="10"/>
          </p:nvPr>
        </p:nvSpPr>
        <p:spPr/>
        <p:txBody>
          <a:bodyPr/>
          <a:lstStyle/>
          <a:p>
            <a:fld id="{5B727D52-C2B8-4C30-8DF2-E8BF94F14894}" type="datetimeFigureOut">
              <a:rPr lang="en-US" smtClean="0"/>
              <a:t>8/23/2023</a:t>
            </a:fld>
            <a:endParaRPr lang="en-US"/>
          </a:p>
        </p:txBody>
      </p:sp>
      <p:sp>
        <p:nvSpPr>
          <p:cNvPr id="5" name="Footer Placeholder 4">
            <a:extLst>
              <a:ext uri="{FF2B5EF4-FFF2-40B4-BE49-F238E27FC236}">
                <a16:creationId xmlns:a16="http://schemas.microsoft.com/office/drawing/2014/main" id="{FD435792-FE8A-1609-F215-7D649A6AA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79B64-A111-149C-3331-8C0D3EC132B8}"/>
              </a:ext>
            </a:extLst>
          </p:cNvPr>
          <p:cNvSpPr>
            <a:spLocks noGrp="1"/>
          </p:cNvSpPr>
          <p:nvPr>
            <p:ph type="sldNum" sz="quarter" idx="12"/>
          </p:nvPr>
        </p:nvSpPr>
        <p:spPr/>
        <p:txBody>
          <a:bodyPr/>
          <a:lstStyle/>
          <a:p>
            <a:fld id="{9BC78207-8799-4E1E-85E9-A5A8A6423CC4}" type="slidenum">
              <a:rPr lang="en-US" smtClean="0"/>
              <a:t>‹#›</a:t>
            </a:fld>
            <a:endParaRPr lang="en-US"/>
          </a:p>
        </p:txBody>
      </p:sp>
    </p:spTree>
    <p:extLst>
      <p:ext uri="{BB962C8B-B14F-4D97-AF65-F5344CB8AC3E}">
        <p14:creationId xmlns:p14="http://schemas.microsoft.com/office/powerpoint/2010/main" val="207093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09F3-0E01-D54D-647C-4737C790F1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72F9A6-E186-070C-44DC-6553ED64D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A370B9-03E5-1712-2CF8-6E02A76B418C}"/>
              </a:ext>
            </a:extLst>
          </p:cNvPr>
          <p:cNvSpPr>
            <a:spLocks noGrp="1"/>
          </p:cNvSpPr>
          <p:nvPr>
            <p:ph type="dt" sz="half" idx="10"/>
          </p:nvPr>
        </p:nvSpPr>
        <p:spPr/>
        <p:txBody>
          <a:bodyPr/>
          <a:lstStyle/>
          <a:p>
            <a:fld id="{5B727D52-C2B8-4C30-8DF2-E8BF94F14894}" type="datetimeFigureOut">
              <a:rPr lang="en-US" smtClean="0"/>
              <a:t>8/23/2023</a:t>
            </a:fld>
            <a:endParaRPr lang="en-US"/>
          </a:p>
        </p:txBody>
      </p:sp>
      <p:sp>
        <p:nvSpPr>
          <p:cNvPr id="5" name="Footer Placeholder 4">
            <a:extLst>
              <a:ext uri="{FF2B5EF4-FFF2-40B4-BE49-F238E27FC236}">
                <a16:creationId xmlns:a16="http://schemas.microsoft.com/office/drawing/2014/main" id="{5A87C745-169D-4053-68F9-5FFAD30A0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9DB30-F702-281F-2F1B-62A94DF5A6C6}"/>
              </a:ext>
            </a:extLst>
          </p:cNvPr>
          <p:cNvSpPr>
            <a:spLocks noGrp="1"/>
          </p:cNvSpPr>
          <p:nvPr>
            <p:ph type="sldNum" sz="quarter" idx="12"/>
          </p:nvPr>
        </p:nvSpPr>
        <p:spPr/>
        <p:txBody>
          <a:bodyPr/>
          <a:lstStyle/>
          <a:p>
            <a:fld id="{9BC78207-8799-4E1E-85E9-A5A8A6423CC4}" type="slidenum">
              <a:rPr lang="en-US" smtClean="0"/>
              <a:t>‹#›</a:t>
            </a:fld>
            <a:endParaRPr lang="en-US"/>
          </a:p>
        </p:txBody>
      </p:sp>
    </p:spTree>
    <p:extLst>
      <p:ext uri="{BB962C8B-B14F-4D97-AF65-F5344CB8AC3E}">
        <p14:creationId xmlns:p14="http://schemas.microsoft.com/office/powerpoint/2010/main" val="421459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42AA-D6FE-6AA7-B1DA-C2AAE08C6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163435-4ABF-B693-29B8-161C4FB6F0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C9097E-C3EC-A875-3766-442E76AEEA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E779EA-5457-2520-0EE9-3DF5CD62386F}"/>
              </a:ext>
            </a:extLst>
          </p:cNvPr>
          <p:cNvSpPr>
            <a:spLocks noGrp="1"/>
          </p:cNvSpPr>
          <p:nvPr>
            <p:ph type="dt" sz="half" idx="10"/>
          </p:nvPr>
        </p:nvSpPr>
        <p:spPr/>
        <p:txBody>
          <a:bodyPr/>
          <a:lstStyle/>
          <a:p>
            <a:fld id="{5B727D52-C2B8-4C30-8DF2-E8BF94F14894}" type="datetimeFigureOut">
              <a:rPr lang="en-US" smtClean="0"/>
              <a:t>8/23/2023</a:t>
            </a:fld>
            <a:endParaRPr lang="en-US"/>
          </a:p>
        </p:txBody>
      </p:sp>
      <p:sp>
        <p:nvSpPr>
          <p:cNvPr id="6" name="Footer Placeholder 5">
            <a:extLst>
              <a:ext uri="{FF2B5EF4-FFF2-40B4-BE49-F238E27FC236}">
                <a16:creationId xmlns:a16="http://schemas.microsoft.com/office/drawing/2014/main" id="{5D2DBBF7-388E-8D8F-B9C6-21DF75CF3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0B9B3-AB07-DA45-5D8B-48DD6B291F4F}"/>
              </a:ext>
            </a:extLst>
          </p:cNvPr>
          <p:cNvSpPr>
            <a:spLocks noGrp="1"/>
          </p:cNvSpPr>
          <p:nvPr>
            <p:ph type="sldNum" sz="quarter" idx="12"/>
          </p:nvPr>
        </p:nvSpPr>
        <p:spPr/>
        <p:txBody>
          <a:bodyPr/>
          <a:lstStyle/>
          <a:p>
            <a:fld id="{9BC78207-8799-4E1E-85E9-A5A8A6423CC4}" type="slidenum">
              <a:rPr lang="en-US" smtClean="0"/>
              <a:t>‹#›</a:t>
            </a:fld>
            <a:endParaRPr lang="en-US"/>
          </a:p>
        </p:txBody>
      </p:sp>
    </p:spTree>
    <p:extLst>
      <p:ext uri="{BB962C8B-B14F-4D97-AF65-F5344CB8AC3E}">
        <p14:creationId xmlns:p14="http://schemas.microsoft.com/office/powerpoint/2010/main" val="9441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7449-10E4-E403-6A8D-59CBACE8BF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E6F743-F9C5-90DD-B7DD-C2FCF1F93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8998-8AEE-ED7C-422D-69EA44E87C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3A273-B895-9EE2-CAF3-564679068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4933EC-F3AC-D6DF-BCEB-F0F17A63DF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B8F91E-2E8D-B8A3-5780-EF57CDA6A9D6}"/>
              </a:ext>
            </a:extLst>
          </p:cNvPr>
          <p:cNvSpPr>
            <a:spLocks noGrp="1"/>
          </p:cNvSpPr>
          <p:nvPr>
            <p:ph type="dt" sz="half" idx="10"/>
          </p:nvPr>
        </p:nvSpPr>
        <p:spPr/>
        <p:txBody>
          <a:bodyPr/>
          <a:lstStyle/>
          <a:p>
            <a:fld id="{5B727D52-C2B8-4C30-8DF2-E8BF94F14894}" type="datetimeFigureOut">
              <a:rPr lang="en-US" smtClean="0"/>
              <a:t>8/23/2023</a:t>
            </a:fld>
            <a:endParaRPr lang="en-US"/>
          </a:p>
        </p:txBody>
      </p:sp>
      <p:sp>
        <p:nvSpPr>
          <p:cNvPr id="8" name="Footer Placeholder 7">
            <a:extLst>
              <a:ext uri="{FF2B5EF4-FFF2-40B4-BE49-F238E27FC236}">
                <a16:creationId xmlns:a16="http://schemas.microsoft.com/office/drawing/2014/main" id="{1891D55D-D54B-4DE3-FE9F-062CA57291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5A279E-F5A8-C79B-0438-CF4027176C92}"/>
              </a:ext>
            </a:extLst>
          </p:cNvPr>
          <p:cNvSpPr>
            <a:spLocks noGrp="1"/>
          </p:cNvSpPr>
          <p:nvPr>
            <p:ph type="sldNum" sz="quarter" idx="12"/>
          </p:nvPr>
        </p:nvSpPr>
        <p:spPr/>
        <p:txBody>
          <a:bodyPr/>
          <a:lstStyle/>
          <a:p>
            <a:fld id="{9BC78207-8799-4E1E-85E9-A5A8A6423CC4}" type="slidenum">
              <a:rPr lang="en-US" smtClean="0"/>
              <a:t>‹#›</a:t>
            </a:fld>
            <a:endParaRPr lang="en-US"/>
          </a:p>
        </p:txBody>
      </p:sp>
    </p:spTree>
    <p:extLst>
      <p:ext uri="{BB962C8B-B14F-4D97-AF65-F5344CB8AC3E}">
        <p14:creationId xmlns:p14="http://schemas.microsoft.com/office/powerpoint/2010/main" val="70896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3305-6A86-7AC9-B36E-9882C9F5F7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5020A-FB13-0116-D288-88DF7852FF34}"/>
              </a:ext>
            </a:extLst>
          </p:cNvPr>
          <p:cNvSpPr>
            <a:spLocks noGrp="1"/>
          </p:cNvSpPr>
          <p:nvPr>
            <p:ph type="dt" sz="half" idx="10"/>
          </p:nvPr>
        </p:nvSpPr>
        <p:spPr/>
        <p:txBody>
          <a:bodyPr/>
          <a:lstStyle/>
          <a:p>
            <a:fld id="{5B727D52-C2B8-4C30-8DF2-E8BF94F14894}" type="datetimeFigureOut">
              <a:rPr lang="en-US" smtClean="0"/>
              <a:t>8/23/2023</a:t>
            </a:fld>
            <a:endParaRPr lang="en-US"/>
          </a:p>
        </p:txBody>
      </p:sp>
      <p:sp>
        <p:nvSpPr>
          <p:cNvPr id="4" name="Footer Placeholder 3">
            <a:extLst>
              <a:ext uri="{FF2B5EF4-FFF2-40B4-BE49-F238E27FC236}">
                <a16:creationId xmlns:a16="http://schemas.microsoft.com/office/drawing/2014/main" id="{BAA9B35E-12D2-C436-D977-215F898AD2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77A3A-3129-B5D6-F28C-55342326C82D}"/>
              </a:ext>
            </a:extLst>
          </p:cNvPr>
          <p:cNvSpPr>
            <a:spLocks noGrp="1"/>
          </p:cNvSpPr>
          <p:nvPr>
            <p:ph type="sldNum" sz="quarter" idx="12"/>
          </p:nvPr>
        </p:nvSpPr>
        <p:spPr/>
        <p:txBody>
          <a:bodyPr/>
          <a:lstStyle/>
          <a:p>
            <a:fld id="{9BC78207-8799-4E1E-85E9-A5A8A6423CC4}" type="slidenum">
              <a:rPr lang="en-US" smtClean="0"/>
              <a:t>‹#›</a:t>
            </a:fld>
            <a:endParaRPr lang="en-US"/>
          </a:p>
        </p:txBody>
      </p:sp>
    </p:spTree>
    <p:extLst>
      <p:ext uri="{BB962C8B-B14F-4D97-AF65-F5344CB8AC3E}">
        <p14:creationId xmlns:p14="http://schemas.microsoft.com/office/powerpoint/2010/main" val="1391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E105B-D73C-14D1-54F7-5BEA5AC57E67}"/>
              </a:ext>
            </a:extLst>
          </p:cNvPr>
          <p:cNvSpPr>
            <a:spLocks noGrp="1"/>
          </p:cNvSpPr>
          <p:nvPr>
            <p:ph type="dt" sz="half" idx="10"/>
          </p:nvPr>
        </p:nvSpPr>
        <p:spPr/>
        <p:txBody>
          <a:bodyPr/>
          <a:lstStyle/>
          <a:p>
            <a:fld id="{5B727D52-C2B8-4C30-8DF2-E8BF94F14894}" type="datetimeFigureOut">
              <a:rPr lang="en-US" smtClean="0"/>
              <a:t>8/23/2023</a:t>
            </a:fld>
            <a:endParaRPr lang="en-US"/>
          </a:p>
        </p:txBody>
      </p:sp>
      <p:sp>
        <p:nvSpPr>
          <p:cNvPr id="3" name="Footer Placeholder 2">
            <a:extLst>
              <a:ext uri="{FF2B5EF4-FFF2-40B4-BE49-F238E27FC236}">
                <a16:creationId xmlns:a16="http://schemas.microsoft.com/office/drawing/2014/main" id="{0C6BBA61-75FD-AC0E-30F0-35601841AB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1EE9A5-A764-EFCB-C7A9-DFEAE2C18926}"/>
              </a:ext>
            </a:extLst>
          </p:cNvPr>
          <p:cNvSpPr>
            <a:spLocks noGrp="1"/>
          </p:cNvSpPr>
          <p:nvPr>
            <p:ph type="sldNum" sz="quarter" idx="12"/>
          </p:nvPr>
        </p:nvSpPr>
        <p:spPr/>
        <p:txBody>
          <a:bodyPr/>
          <a:lstStyle/>
          <a:p>
            <a:fld id="{9BC78207-8799-4E1E-85E9-A5A8A6423CC4}" type="slidenum">
              <a:rPr lang="en-US" smtClean="0"/>
              <a:t>‹#›</a:t>
            </a:fld>
            <a:endParaRPr lang="en-US"/>
          </a:p>
        </p:txBody>
      </p:sp>
    </p:spTree>
    <p:extLst>
      <p:ext uri="{BB962C8B-B14F-4D97-AF65-F5344CB8AC3E}">
        <p14:creationId xmlns:p14="http://schemas.microsoft.com/office/powerpoint/2010/main" val="69437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F67E-3183-2EBC-3C74-2F6E420C6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513763-60EE-15DF-70F4-74983EF227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4D8489-04FD-B1E6-683C-5E78B47C5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0614A-2DAD-47F8-0193-2B5C78E955E0}"/>
              </a:ext>
            </a:extLst>
          </p:cNvPr>
          <p:cNvSpPr>
            <a:spLocks noGrp="1"/>
          </p:cNvSpPr>
          <p:nvPr>
            <p:ph type="dt" sz="half" idx="10"/>
          </p:nvPr>
        </p:nvSpPr>
        <p:spPr/>
        <p:txBody>
          <a:bodyPr/>
          <a:lstStyle/>
          <a:p>
            <a:fld id="{5B727D52-C2B8-4C30-8DF2-E8BF94F14894}" type="datetimeFigureOut">
              <a:rPr lang="en-US" smtClean="0"/>
              <a:t>8/23/2023</a:t>
            </a:fld>
            <a:endParaRPr lang="en-US"/>
          </a:p>
        </p:txBody>
      </p:sp>
      <p:sp>
        <p:nvSpPr>
          <p:cNvPr id="6" name="Footer Placeholder 5">
            <a:extLst>
              <a:ext uri="{FF2B5EF4-FFF2-40B4-BE49-F238E27FC236}">
                <a16:creationId xmlns:a16="http://schemas.microsoft.com/office/drawing/2014/main" id="{AAA13378-B2E0-158D-C83D-E7C8291CD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0567C-F3C5-4907-FABF-D326F2E98DE0}"/>
              </a:ext>
            </a:extLst>
          </p:cNvPr>
          <p:cNvSpPr>
            <a:spLocks noGrp="1"/>
          </p:cNvSpPr>
          <p:nvPr>
            <p:ph type="sldNum" sz="quarter" idx="12"/>
          </p:nvPr>
        </p:nvSpPr>
        <p:spPr/>
        <p:txBody>
          <a:bodyPr/>
          <a:lstStyle/>
          <a:p>
            <a:fld id="{9BC78207-8799-4E1E-85E9-A5A8A6423CC4}" type="slidenum">
              <a:rPr lang="en-US" smtClean="0"/>
              <a:t>‹#›</a:t>
            </a:fld>
            <a:endParaRPr lang="en-US"/>
          </a:p>
        </p:txBody>
      </p:sp>
    </p:spTree>
    <p:extLst>
      <p:ext uri="{BB962C8B-B14F-4D97-AF65-F5344CB8AC3E}">
        <p14:creationId xmlns:p14="http://schemas.microsoft.com/office/powerpoint/2010/main" val="268640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01F2-9C57-A399-EAE5-E0D64FDC5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A099C0-52C7-A58D-7381-5959CCBA2A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813121-6098-7274-F56D-21E9BD467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8D9DB-B754-CBE9-A91E-2785D669526F}"/>
              </a:ext>
            </a:extLst>
          </p:cNvPr>
          <p:cNvSpPr>
            <a:spLocks noGrp="1"/>
          </p:cNvSpPr>
          <p:nvPr>
            <p:ph type="dt" sz="half" idx="10"/>
          </p:nvPr>
        </p:nvSpPr>
        <p:spPr/>
        <p:txBody>
          <a:bodyPr/>
          <a:lstStyle/>
          <a:p>
            <a:fld id="{5B727D52-C2B8-4C30-8DF2-E8BF94F14894}" type="datetimeFigureOut">
              <a:rPr lang="en-US" smtClean="0"/>
              <a:t>8/23/2023</a:t>
            </a:fld>
            <a:endParaRPr lang="en-US"/>
          </a:p>
        </p:txBody>
      </p:sp>
      <p:sp>
        <p:nvSpPr>
          <p:cNvPr id="6" name="Footer Placeholder 5">
            <a:extLst>
              <a:ext uri="{FF2B5EF4-FFF2-40B4-BE49-F238E27FC236}">
                <a16:creationId xmlns:a16="http://schemas.microsoft.com/office/drawing/2014/main" id="{AD161A51-5EB9-CA4B-1690-F1DFDB305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5A043-2828-CCCE-65FB-DCF45B09DF29}"/>
              </a:ext>
            </a:extLst>
          </p:cNvPr>
          <p:cNvSpPr>
            <a:spLocks noGrp="1"/>
          </p:cNvSpPr>
          <p:nvPr>
            <p:ph type="sldNum" sz="quarter" idx="12"/>
          </p:nvPr>
        </p:nvSpPr>
        <p:spPr/>
        <p:txBody>
          <a:bodyPr/>
          <a:lstStyle/>
          <a:p>
            <a:fld id="{9BC78207-8799-4E1E-85E9-A5A8A6423CC4}" type="slidenum">
              <a:rPr lang="en-US" smtClean="0"/>
              <a:t>‹#›</a:t>
            </a:fld>
            <a:endParaRPr lang="en-US"/>
          </a:p>
        </p:txBody>
      </p:sp>
    </p:spTree>
    <p:extLst>
      <p:ext uri="{BB962C8B-B14F-4D97-AF65-F5344CB8AC3E}">
        <p14:creationId xmlns:p14="http://schemas.microsoft.com/office/powerpoint/2010/main" val="299917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7C58D-334E-F888-A01E-6C14A5D247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7ECB66-1D46-E033-C7FD-452EF4652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75BB2-C897-A143-CA14-55B031310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27D52-C2B8-4C30-8DF2-E8BF94F14894}" type="datetimeFigureOut">
              <a:rPr lang="en-US" smtClean="0"/>
              <a:t>8/23/2023</a:t>
            </a:fld>
            <a:endParaRPr lang="en-US"/>
          </a:p>
        </p:txBody>
      </p:sp>
      <p:sp>
        <p:nvSpPr>
          <p:cNvPr id="5" name="Footer Placeholder 4">
            <a:extLst>
              <a:ext uri="{FF2B5EF4-FFF2-40B4-BE49-F238E27FC236}">
                <a16:creationId xmlns:a16="http://schemas.microsoft.com/office/drawing/2014/main" id="{2EB6A7DB-8602-BA99-CF28-661065040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FC9D4B-7741-DACD-A2DE-B6AEBA567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78207-8799-4E1E-85E9-A5A8A6423CC4}" type="slidenum">
              <a:rPr lang="en-US" smtClean="0"/>
              <a:t>‹#›</a:t>
            </a:fld>
            <a:endParaRPr lang="en-US"/>
          </a:p>
        </p:txBody>
      </p:sp>
    </p:spTree>
    <p:extLst>
      <p:ext uri="{BB962C8B-B14F-4D97-AF65-F5344CB8AC3E}">
        <p14:creationId xmlns:p14="http://schemas.microsoft.com/office/powerpoint/2010/main" val="843895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260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Genesis 3:15 - Full of Eyes">
            <a:extLst>
              <a:ext uri="{FF2B5EF4-FFF2-40B4-BE49-F238E27FC236}">
                <a16:creationId xmlns:a16="http://schemas.microsoft.com/office/drawing/2014/main" id="{4567D5AF-5EFF-EB41-02B9-034E6FC647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947" b="13153"/>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4103" name="Group 4102">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104" name="Freeform: Shape 4103">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105" name="Group 4104">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106" name="Group 4105">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110" name="Freeform: Shape 4109">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1" name="Freeform: Shape 4110">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07" name="Group 4106">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4108" name="Freeform: Shape 4107">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9" name="Freeform: Shape 4108">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TextBox 4">
            <a:extLst>
              <a:ext uri="{FF2B5EF4-FFF2-40B4-BE49-F238E27FC236}">
                <a16:creationId xmlns:a16="http://schemas.microsoft.com/office/drawing/2014/main" id="{31D5D045-F204-D66C-6F03-837D030E4282}"/>
              </a:ext>
            </a:extLst>
          </p:cNvPr>
          <p:cNvSpPr txBox="1"/>
          <p:nvPr/>
        </p:nvSpPr>
        <p:spPr>
          <a:xfrm>
            <a:off x="178477" y="565353"/>
            <a:ext cx="3721720" cy="5847755"/>
          </a:xfrm>
          <a:prstGeom prst="rect">
            <a:avLst/>
          </a:prstGeom>
          <a:noFill/>
        </p:spPr>
        <p:txBody>
          <a:bodyPr wrap="square">
            <a:spAutoFit/>
          </a:bodyPr>
          <a:lstStyle/>
          <a:p>
            <a:r>
              <a:rPr lang="en-US" sz="3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Gen 3:15</a:t>
            </a:r>
            <a:r>
              <a:rPr lang="en-US" sz="3400" dirty="0">
                <a:solidFill>
                  <a:schemeClr val="bg1"/>
                </a:solidFill>
                <a:effectLst/>
                <a:latin typeface="Tahoma" panose="020B0604030504040204" pitchFamily="34" charset="0"/>
                <a:ea typeface="Tahoma" panose="020B0604030504040204" pitchFamily="34" charset="0"/>
                <a:cs typeface="Tahoma" panose="020B0604030504040204" pitchFamily="34" charset="0"/>
              </a:rPr>
              <a:t> – “I will put enmity between you and the woman, and between your seed and her seed; He shall bruise you on the head, and you shall bruise him on the heel.”</a:t>
            </a:r>
            <a:endParaRPr lang="en-US" sz="3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8817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8F09EE-F046-55B4-C622-791643C97753}"/>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
        <p:nvSpPr>
          <p:cNvPr id="3" name="TextBox 2">
            <a:extLst>
              <a:ext uri="{FF2B5EF4-FFF2-40B4-BE49-F238E27FC236}">
                <a16:creationId xmlns:a16="http://schemas.microsoft.com/office/drawing/2014/main" id="{79CA5FD2-9EA0-BF8D-1639-656A8B8C6B80}"/>
              </a:ext>
            </a:extLst>
          </p:cNvPr>
          <p:cNvSpPr txBox="1"/>
          <p:nvPr/>
        </p:nvSpPr>
        <p:spPr>
          <a:xfrm>
            <a:off x="93306" y="1352171"/>
            <a:ext cx="11961845" cy="3548472"/>
          </a:xfrm>
          <a:prstGeom prst="rect">
            <a:avLst/>
          </a:prstGeom>
          <a:noFill/>
          <a:ln w="28575">
            <a:solidFill>
              <a:schemeClr val="tx1"/>
            </a:solidFill>
          </a:ln>
        </p:spPr>
        <p:txBody>
          <a:bodyPr wrap="square">
            <a:spAutoFit/>
          </a:bodyPr>
          <a:lstStyle/>
          <a:p>
            <a:pPr marL="457200" indent="-457200">
              <a:buFont typeface="Wingdings" panose="05000000000000000000" pitchFamily="2" charset="2"/>
              <a:buChar char="q"/>
            </a:pPr>
            <a:r>
              <a:rPr lang="en-US" sz="5000" dirty="0">
                <a:latin typeface="Rockwell" panose="02060603020205020403" pitchFamily="18" charset="0"/>
                <a:ea typeface="Calibri" panose="020F0502020204030204" pitchFamily="34" charset="0"/>
              </a:rPr>
              <a:t>How To Deal With The World</a:t>
            </a:r>
          </a:p>
          <a:p>
            <a:pPr marL="914400" lvl="1" indent="-457200">
              <a:lnSpc>
                <a:spcPct val="150000"/>
              </a:lnSpc>
              <a:buFont typeface="Arial" panose="020B0604020202020204" pitchFamily="34" charset="0"/>
              <a:buChar char="•"/>
            </a:pPr>
            <a:r>
              <a:rPr lang="en-US" sz="3000" dirty="0">
                <a:latin typeface="Rockwell" panose="02060603020205020403" pitchFamily="18" charset="0"/>
                <a:ea typeface="Calibri" panose="020F0502020204030204" pitchFamily="34" charset="0"/>
              </a:rPr>
              <a:t>Embrace Jesus – </a:t>
            </a:r>
            <a:r>
              <a:rPr lang="en-US" sz="3000" b="1" dirty="0">
                <a:latin typeface="Rockwell" panose="02060603020205020403" pitchFamily="18" charset="0"/>
                <a:ea typeface="Calibri" panose="020F0502020204030204" pitchFamily="34" charset="0"/>
              </a:rPr>
              <a:t>Isa 53:10; Matt 12:50; John 15:18</a:t>
            </a:r>
          </a:p>
          <a:p>
            <a:pPr marL="914400" lvl="1" indent="-457200">
              <a:lnSpc>
                <a:spcPct val="150000"/>
              </a:lnSpc>
              <a:buFont typeface="Arial" panose="020B0604020202020204" pitchFamily="34" charset="0"/>
              <a:buChar char="•"/>
            </a:pPr>
            <a:r>
              <a:rPr lang="en-US" sz="3000" dirty="0">
                <a:latin typeface="Rockwell" panose="02060603020205020403" pitchFamily="18" charset="0"/>
              </a:rPr>
              <a:t>Overcome it – </a:t>
            </a:r>
            <a:r>
              <a:rPr lang="en-US" sz="3000" b="1" dirty="0">
                <a:latin typeface="Rockwell" panose="02060603020205020403" pitchFamily="18" charset="0"/>
              </a:rPr>
              <a:t>Rom 12:2a; Jas 1:27; Tit 2:11-12</a:t>
            </a:r>
          </a:p>
          <a:p>
            <a:pPr marL="914400" lvl="1" indent="-457200">
              <a:lnSpc>
                <a:spcPct val="150000"/>
              </a:lnSpc>
              <a:buFont typeface="Arial" panose="020B0604020202020204" pitchFamily="34" charset="0"/>
              <a:buChar char="•"/>
            </a:pPr>
            <a:r>
              <a:rPr lang="en-US" sz="3000" dirty="0">
                <a:latin typeface="Rockwell" panose="02060603020205020403" pitchFamily="18" charset="0"/>
              </a:rPr>
              <a:t>Pursue our purpose: holiness – </a:t>
            </a:r>
            <a:r>
              <a:rPr lang="en-US" sz="3000" b="1" dirty="0">
                <a:latin typeface="Rockwell" panose="02060603020205020403" pitchFamily="18" charset="0"/>
              </a:rPr>
              <a:t>1 Pet 1:14</a:t>
            </a:r>
            <a:endParaRPr lang="en-US" sz="3000" dirty="0">
              <a:latin typeface="Rockwell" panose="02060603020205020403" pitchFamily="18" charset="0"/>
            </a:endParaRPr>
          </a:p>
          <a:p>
            <a:pPr marL="914400" lvl="1" indent="-457200">
              <a:lnSpc>
                <a:spcPct val="150000"/>
              </a:lnSpc>
              <a:buFont typeface="Arial" panose="020B0604020202020204" pitchFamily="34" charset="0"/>
              <a:buChar char="•"/>
            </a:pPr>
            <a:r>
              <a:rPr lang="en-US" sz="3000" dirty="0">
                <a:latin typeface="Rockwell" panose="02060603020205020403" pitchFamily="18" charset="0"/>
              </a:rPr>
              <a:t>Point the world to Jesus – </a:t>
            </a:r>
            <a:r>
              <a:rPr lang="en-US" sz="3000" b="1" dirty="0">
                <a:latin typeface="Rockwell" panose="02060603020205020403" pitchFamily="18" charset="0"/>
              </a:rPr>
              <a:t>1 Pet 2:9-11</a:t>
            </a:r>
          </a:p>
        </p:txBody>
      </p:sp>
      <p:sp>
        <p:nvSpPr>
          <p:cNvPr id="4" name="Rectangle 3">
            <a:extLst>
              <a:ext uri="{FF2B5EF4-FFF2-40B4-BE49-F238E27FC236}">
                <a16:creationId xmlns:a16="http://schemas.microsoft.com/office/drawing/2014/main" id="{35FDC4EB-D24A-CE84-F836-F948747C73AC}"/>
              </a:ext>
            </a:extLst>
          </p:cNvPr>
          <p:cNvSpPr/>
          <p:nvPr/>
        </p:nvSpPr>
        <p:spPr>
          <a:xfrm>
            <a:off x="0" y="0"/>
            <a:ext cx="12192000" cy="1400383"/>
          </a:xfrm>
          <a:prstGeom prst="rect">
            <a:avLst/>
          </a:prstGeom>
        </p:spPr>
        <p:txBody>
          <a:bodyPr wrap="square">
            <a:spAutoFit/>
          </a:bodyPr>
          <a:lstStyle/>
          <a:p>
            <a:pPr algn="ctr"/>
            <a:r>
              <a:rPr lang="en-US" sz="8500" u="sng" dirty="0">
                <a:effectLst>
                  <a:outerShdw blurRad="38100" dist="38100" dir="2700000" algn="tl">
                    <a:srgbClr val="000000">
                      <a:alpha val="43137"/>
                    </a:srgbClr>
                  </a:outerShdw>
                </a:effectLst>
                <a:latin typeface="Rockwell" panose="02060603020205020403" pitchFamily="18" charset="0"/>
              </a:rPr>
              <a:t>Worldliness</a:t>
            </a:r>
            <a:endParaRPr lang="en-US" sz="8500" b="1" dirty="0">
              <a:effectLst>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1260335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8F09EE-F046-55B4-C622-791643C97753}"/>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
        <p:nvSpPr>
          <p:cNvPr id="3" name="TextBox 2">
            <a:extLst>
              <a:ext uri="{FF2B5EF4-FFF2-40B4-BE49-F238E27FC236}">
                <a16:creationId xmlns:a16="http://schemas.microsoft.com/office/drawing/2014/main" id="{79CA5FD2-9EA0-BF8D-1639-656A8B8C6B80}"/>
              </a:ext>
            </a:extLst>
          </p:cNvPr>
          <p:cNvSpPr txBox="1"/>
          <p:nvPr/>
        </p:nvSpPr>
        <p:spPr>
          <a:xfrm>
            <a:off x="93306" y="1352171"/>
            <a:ext cx="11961845" cy="4247317"/>
          </a:xfrm>
          <a:prstGeom prst="rect">
            <a:avLst/>
          </a:prstGeom>
          <a:noFill/>
          <a:ln w="28575">
            <a:solidFill>
              <a:schemeClr val="tx1"/>
            </a:solidFill>
          </a:ln>
        </p:spPr>
        <p:txBody>
          <a:bodyPr wrap="square">
            <a:spAutoFit/>
          </a:bodyPr>
          <a:lstStyle/>
          <a:p>
            <a:pPr marL="457200" indent="-457200">
              <a:buFont typeface="Wingdings" panose="05000000000000000000" pitchFamily="2" charset="2"/>
              <a:buChar char="q"/>
            </a:pPr>
            <a:r>
              <a:rPr lang="en-US" sz="5000">
                <a:latin typeface="Rockwell" panose="02060603020205020403" pitchFamily="18" charset="0"/>
                <a:ea typeface="Calibri" panose="020F0502020204030204" pitchFamily="34" charset="0"/>
              </a:rPr>
              <a:t>What Happens If We Don’t</a:t>
            </a:r>
            <a:endParaRPr lang="en-US" sz="5000" dirty="0">
              <a:latin typeface="Rockwell" panose="02060603020205020403" pitchFamily="18" charset="0"/>
              <a:ea typeface="Calibri" panose="020F0502020204030204" pitchFamily="34" charset="0"/>
            </a:endParaRPr>
          </a:p>
          <a:p>
            <a:pPr marL="914400" lvl="1" indent="-457200">
              <a:buFont typeface="Arial" panose="020B0604020202020204" pitchFamily="34" charset="0"/>
              <a:buChar char="•"/>
            </a:pPr>
            <a:endParaRPr lang="en-US" sz="2500" dirty="0">
              <a:latin typeface="Rockwell" panose="02060603020205020403" pitchFamily="18" charset="0"/>
              <a:ea typeface="Calibri" panose="020F0502020204030204" pitchFamily="34" charset="0"/>
            </a:endParaRPr>
          </a:p>
          <a:p>
            <a:pPr marL="914400" lvl="1" indent="-457200">
              <a:buFont typeface="Arial" panose="020B0604020202020204" pitchFamily="34" charset="0"/>
              <a:buChar char="•"/>
            </a:pPr>
            <a:r>
              <a:rPr lang="en-US" sz="3000" dirty="0">
                <a:latin typeface="Rockwell" panose="02060603020205020403" pitchFamily="18" charset="0"/>
                <a:ea typeface="Calibri" panose="020F0502020204030204" pitchFamily="34" charset="0"/>
              </a:rPr>
              <a:t>Christians will fall away – </a:t>
            </a:r>
            <a:r>
              <a:rPr lang="en-US" sz="3000" b="1" dirty="0">
                <a:latin typeface="Rockwell" panose="02060603020205020403" pitchFamily="18" charset="0"/>
                <a:ea typeface="Calibri" panose="020F0502020204030204" pitchFamily="34" charset="0"/>
              </a:rPr>
              <a:t>2 Pet 2:20</a:t>
            </a:r>
          </a:p>
          <a:p>
            <a:pPr marL="914400" lvl="1" indent="-457200">
              <a:buFont typeface="Arial" panose="020B0604020202020204" pitchFamily="34" charset="0"/>
              <a:buChar char="•"/>
            </a:pPr>
            <a:endParaRPr lang="en-US" sz="2500" b="1" dirty="0">
              <a:latin typeface="Rockwell" panose="02060603020205020403" pitchFamily="18" charset="0"/>
              <a:ea typeface="Calibri" panose="020F0502020204030204" pitchFamily="34" charset="0"/>
            </a:endParaRPr>
          </a:p>
          <a:p>
            <a:pPr marL="914400" lvl="1" indent="-457200">
              <a:buFont typeface="Arial" panose="020B0604020202020204" pitchFamily="34" charset="0"/>
              <a:buChar char="•"/>
            </a:pPr>
            <a:r>
              <a:rPr lang="en-US" sz="3000" dirty="0">
                <a:latin typeface="Rockwell" panose="02060603020205020403" pitchFamily="18" charset="0"/>
              </a:rPr>
              <a:t>Evangelism will fail – </a:t>
            </a:r>
            <a:r>
              <a:rPr lang="en-US" sz="3000" b="1" dirty="0">
                <a:latin typeface="Rockwell" panose="02060603020205020403" pitchFamily="18" charset="0"/>
              </a:rPr>
              <a:t>Rom 12:2b</a:t>
            </a:r>
          </a:p>
          <a:p>
            <a:pPr marL="914400" lvl="1" indent="-457200">
              <a:buFont typeface="Arial" panose="020B0604020202020204" pitchFamily="34" charset="0"/>
              <a:buChar char="•"/>
            </a:pPr>
            <a:endParaRPr lang="en-US" sz="2500" b="1" dirty="0">
              <a:latin typeface="Rockwell" panose="02060603020205020403" pitchFamily="18" charset="0"/>
            </a:endParaRPr>
          </a:p>
          <a:p>
            <a:pPr marL="914400" lvl="1" indent="-457200">
              <a:buFont typeface="Arial" panose="020B0604020202020204" pitchFamily="34" charset="0"/>
              <a:buChar char="•"/>
            </a:pPr>
            <a:r>
              <a:rPr lang="en-US" sz="3000" dirty="0">
                <a:latin typeface="Rockwell" panose="02060603020205020403" pitchFamily="18" charset="0"/>
              </a:rPr>
              <a:t>A leavening affect – </a:t>
            </a:r>
            <a:r>
              <a:rPr lang="en-US" sz="3000" b="1" dirty="0">
                <a:latin typeface="Rockwell" panose="02060603020205020403" pitchFamily="18" charset="0"/>
              </a:rPr>
              <a:t>1 Cor 5:6-8</a:t>
            </a:r>
          </a:p>
          <a:p>
            <a:pPr marL="914400" lvl="1" indent="-457200">
              <a:buFont typeface="Arial" panose="020B0604020202020204" pitchFamily="34" charset="0"/>
              <a:buChar char="•"/>
            </a:pPr>
            <a:endParaRPr lang="en-US" sz="2500" b="1" dirty="0">
              <a:latin typeface="Rockwell" panose="02060603020205020403" pitchFamily="18" charset="0"/>
            </a:endParaRPr>
          </a:p>
          <a:p>
            <a:pPr marL="914400" lvl="1" indent="-457200">
              <a:buFont typeface="Arial" panose="020B0604020202020204" pitchFamily="34" charset="0"/>
              <a:buChar char="•"/>
            </a:pPr>
            <a:r>
              <a:rPr lang="en-US" sz="3000" dirty="0">
                <a:latin typeface="Rockwell" panose="02060603020205020403" pitchFamily="18" charset="0"/>
              </a:rPr>
              <a:t>We’ll lose the Lord – </a:t>
            </a:r>
            <a:r>
              <a:rPr lang="en-US" sz="3000" b="1" dirty="0">
                <a:latin typeface="Rockwell" panose="02060603020205020403" pitchFamily="18" charset="0"/>
              </a:rPr>
              <a:t>Jas 4:4; Rev 2:5b</a:t>
            </a:r>
          </a:p>
        </p:txBody>
      </p:sp>
      <p:sp>
        <p:nvSpPr>
          <p:cNvPr id="4" name="Rectangle 3">
            <a:extLst>
              <a:ext uri="{FF2B5EF4-FFF2-40B4-BE49-F238E27FC236}">
                <a16:creationId xmlns:a16="http://schemas.microsoft.com/office/drawing/2014/main" id="{35FDC4EB-D24A-CE84-F836-F948747C73AC}"/>
              </a:ext>
            </a:extLst>
          </p:cNvPr>
          <p:cNvSpPr/>
          <p:nvPr/>
        </p:nvSpPr>
        <p:spPr>
          <a:xfrm>
            <a:off x="0" y="0"/>
            <a:ext cx="12192000" cy="1400383"/>
          </a:xfrm>
          <a:prstGeom prst="rect">
            <a:avLst/>
          </a:prstGeom>
        </p:spPr>
        <p:txBody>
          <a:bodyPr wrap="square">
            <a:spAutoFit/>
          </a:bodyPr>
          <a:lstStyle/>
          <a:p>
            <a:pPr algn="ctr"/>
            <a:r>
              <a:rPr lang="en-US" sz="8500" u="sng" dirty="0">
                <a:effectLst>
                  <a:outerShdw blurRad="38100" dist="38100" dir="2700000" algn="tl">
                    <a:srgbClr val="000000">
                      <a:alpha val="43137"/>
                    </a:srgbClr>
                  </a:outerShdw>
                </a:effectLst>
                <a:latin typeface="Rockwell" panose="02060603020205020403" pitchFamily="18" charset="0"/>
              </a:rPr>
              <a:t>Worldliness</a:t>
            </a:r>
            <a:endParaRPr lang="en-US" sz="8500" b="1" dirty="0">
              <a:effectLst>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1038034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8F09EE-F046-55B4-C622-791643C97753}"/>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pic>
        <p:nvPicPr>
          <p:cNvPr id="5122" name="Picture 2" descr="1 John 5:4-5 | The Heart of a Pastor">
            <a:extLst>
              <a:ext uri="{FF2B5EF4-FFF2-40B4-BE49-F238E27FC236}">
                <a16:creationId xmlns:a16="http://schemas.microsoft.com/office/drawing/2014/main" id="{C328D635-D1FE-8BE5-D07A-9681FD823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028" y="-1"/>
            <a:ext cx="9122735" cy="565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633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8F09EE-F046-55B4-C622-791643C97753}"/>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pic>
        <p:nvPicPr>
          <p:cNvPr id="1026" name="Picture 2">
            <a:extLst>
              <a:ext uri="{FF2B5EF4-FFF2-40B4-BE49-F238E27FC236}">
                <a16:creationId xmlns:a16="http://schemas.microsoft.com/office/drawing/2014/main" id="{BCCE2BA8-93AE-E50C-8B64-34BD175F5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4900"/>
            <a:ext cx="6096000" cy="4448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CA5FD2-9EA0-BF8D-1639-656A8B8C6B80}"/>
              </a:ext>
            </a:extLst>
          </p:cNvPr>
          <p:cNvSpPr txBox="1"/>
          <p:nvPr/>
        </p:nvSpPr>
        <p:spPr>
          <a:xfrm>
            <a:off x="6257925" y="1128236"/>
            <a:ext cx="5657850" cy="4401205"/>
          </a:xfrm>
          <a:prstGeom prst="rect">
            <a:avLst/>
          </a:prstGeom>
          <a:noFill/>
          <a:ln w="28575">
            <a:solidFill>
              <a:schemeClr val="tx1"/>
            </a:solidFill>
          </a:ln>
        </p:spPr>
        <p:txBody>
          <a:bodyPr wrap="square">
            <a:spAutoFit/>
          </a:bodyPr>
          <a:lstStyle/>
          <a:p>
            <a:r>
              <a:rPr lang="en-US" sz="2800" dirty="0">
                <a:effectLst/>
                <a:latin typeface="Rockwell" panose="02060603020205020403" pitchFamily="18" charset="0"/>
                <a:ea typeface="Calibri" panose="020F0502020204030204" pitchFamily="34" charset="0"/>
              </a:rPr>
              <a:t>“…</a:t>
            </a:r>
            <a:r>
              <a:rPr lang="en-US" sz="2800" dirty="0">
                <a:solidFill>
                  <a:srgbClr val="000000"/>
                </a:solidFill>
                <a:effectLst/>
                <a:latin typeface="Rockwell" panose="02060603020205020403" pitchFamily="18" charset="0"/>
                <a:ea typeface="Calibri" panose="020F0502020204030204" pitchFamily="34" charset="0"/>
              </a:rPr>
              <a:t>what the soul is in the body, Christians are in the world. The soul is dispersed through all the members of the body, and Christians are scattered through all the cities of the world. The soul dwells in the body, yet is not of the body; and Christians dwell in the world, yet are not of the world.</a:t>
            </a:r>
            <a:r>
              <a:rPr lang="en-US" sz="2800" dirty="0">
                <a:effectLst/>
                <a:latin typeface="Rockwell" panose="02060603020205020403" pitchFamily="18" charset="0"/>
              </a:rPr>
              <a:t>”</a:t>
            </a:r>
            <a:endParaRPr lang="en-US" sz="2800" dirty="0">
              <a:latin typeface="Rockwell" panose="02060603020205020403" pitchFamily="18" charset="0"/>
            </a:endParaRPr>
          </a:p>
        </p:txBody>
      </p:sp>
      <p:sp>
        <p:nvSpPr>
          <p:cNvPr id="4" name="Rectangle 3">
            <a:extLst>
              <a:ext uri="{FF2B5EF4-FFF2-40B4-BE49-F238E27FC236}">
                <a16:creationId xmlns:a16="http://schemas.microsoft.com/office/drawing/2014/main" id="{35FDC4EB-D24A-CE84-F836-F948747C73AC}"/>
              </a:ext>
            </a:extLst>
          </p:cNvPr>
          <p:cNvSpPr/>
          <p:nvPr/>
        </p:nvSpPr>
        <p:spPr>
          <a:xfrm>
            <a:off x="0" y="0"/>
            <a:ext cx="12192000" cy="1092607"/>
          </a:xfrm>
          <a:prstGeom prst="rect">
            <a:avLst/>
          </a:prstGeom>
        </p:spPr>
        <p:txBody>
          <a:bodyPr wrap="square">
            <a:spAutoFit/>
          </a:bodyPr>
          <a:lstStyle/>
          <a:p>
            <a:pPr algn="ctr"/>
            <a:r>
              <a:rPr lang="en-US" sz="6500" u="sng" dirty="0">
                <a:effectLst>
                  <a:outerShdw blurRad="38100" dist="38100" dir="2700000" algn="tl">
                    <a:srgbClr val="000000">
                      <a:alpha val="43137"/>
                    </a:srgbClr>
                  </a:outerShdw>
                </a:effectLst>
                <a:latin typeface="Rockwell" panose="02060603020205020403" pitchFamily="18" charset="0"/>
              </a:rPr>
              <a:t>Letter To Diognetus</a:t>
            </a:r>
            <a:endParaRPr lang="en-US" sz="6500" b="1" dirty="0">
              <a:effectLst>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3605753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C847E7-39F1-D250-ED07-1B82312DAB4F}"/>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pic>
        <p:nvPicPr>
          <p:cNvPr id="2050" name="Picture 2" descr="PPT - WORLDLINESS PowerPoint Presentation, free download - ID:9725346">
            <a:extLst>
              <a:ext uri="{FF2B5EF4-FFF2-40B4-BE49-F238E27FC236}">
                <a16:creationId xmlns:a16="http://schemas.microsoft.com/office/drawing/2014/main" id="{2403CF31-D7F2-1192-DAB1-0E6E2CCE1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65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599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79AA36-22FE-90E2-1A63-188F32324BE6}"/>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graphicFrame>
        <p:nvGraphicFramePr>
          <p:cNvPr id="2" name="Table 2">
            <a:extLst>
              <a:ext uri="{FF2B5EF4-FFF2-40B4-BE49-F238E27FC236}">
                <a16:creationId xmlns:a16="http://schemas.microsoft.com/office/drawing/2014/main" id="{B20D883A-B616-3F3C-F312-7E10CDC18DFF}"/>
              </a:ext>
            </a:extLst>
          </p:cNvPr>
          <p:cNvGraphicFramePr>
            <a:graphicFrameLocks noGrp="1"/>
          </p:cNvGraphicFramePr>
          <p:nvPr>
            <p:extLst>
              <p:ext uri="{D42A27DB-BD31-4B8C-83A1-F6EECF244321}">
                <p14:modId xmlns:p14="http://schemas.microsoft.com/office/powerpoint/2010/main" val="2156890371"/>
              </p:ext>
            </p:extLst>
          </p:nvPr>
        </p:nvGraphicFramePr>
        <p:xfrm>
          <a:off x="0" y="0"/>
          <a:ext cx="12192000" cy="5638800"/>
        </p:xfrm>
        <a:graphic>
          <a:graphicData uri="http://schemas.openxmlformats.org/drawingml/2006/table">
            <a:tbl>
              <a:tblPr bandRow="1">
                <a:tableStyleId>{125E5076-3810-47DD-B79F-674D7AD40C01}</a:tableStyleId>
              </a:tblPr>
              <a:tblGrid>
                <a:gridCol w="4286754">
                  <a:extLst>
                    <a:ext uri="{9D8B030D-6E8A-4147-A177-3AD203B41FA5}">
                      <a16:colId xmlns:a16="http://schemas.microsoft.com/office/drawing/2014/main" val="3358749101"/>
                    </a:ext>
                  </a:extLst>
                </a:gridCol>
                <a:gridCol w="3807852">
                  <a:extLst>
                    <a:ext uri="{9D8B030D-6E8A-4147-A177-3AD203B41FA5}">
                      <a16:colId xmlns:a16="http://schemas.microsoft.com/office/drawing/2014/main" val="2005041281"/>
                    </a:ext>
                  </a:extLst>
                </a:gridCol>
                <a:gridCol w="4097394">
                  <a:extLst>
                    <a:ext uri="{9D8B030D-6E8A-4147-A177-3AD203B41FA5}">
                      <a16:colId xmlns:a16="http://schemas.microsoft.com/office/drawing/2014/main" val="2315400230"/>
                    </a:ext>
                  </a:extLst>
                </a:gridCol>
              </a:tblGrid>
              <a:tr h="704850">
                <a:tc>
                  <a:txBody>
                    <a:bodyPr/>
                    <a:lstStyle/>
                    <a:p>
                      <a:r>
                        <a:rPr lang="en-US" sz="3600" dirty="0">
                          <a:latin typeface="Rockwell" panose="02060603020205020403" pitchFamily="18" charset="0"/>
                        </a:rPr>
                        <a:t>Social drinking</a:t>
                      </a:r>
                    </a:p>
                  </a:txBody>
                  <a:tcPr/>
                </a:tc>
                <a:tc>
                  <a:txBody>
                    <a:bodyPr/>
                    <a:lstStyle/>
                    <a:p>
                      <a:r>
                        <a:rPr lang="en-US" sz="3600" dirty="0">
                          <a:latin typeface="Rockwell" panose="02060603020205020403" pitchFamily="18" charset="0"/>
                        </a:rPr>
                        <a:t>Clubbing</a:t>
                      </a:r>
                    </a:p>
                  </a:txBody>
                  <a:tcPr/>
                </a:tc>
                <a:tc>
                  <a:txBody>
                    <a:bodyPr/>
                    <a:lstStyle/>
                    <a:p>
                      <a:r>
                        <a:rPr lang="en-US" sz="3600" dirty="0">
                          <a:latin typeface="Rockwell" panose="02060603020205020403" pitchFamily="18" charset="0"/>
                        </a:rPr>
                        <a:t>Rioting</a:t>
                      </a:r>
                    </a:p>
                  </a:txBody>
                  <a:tcPr/>
                </a:tc>
                <a:extLst>
                  <a:ext uri="{0D108BD9-81ED-4DB2-BD59-A6C34878D82A}">
                    <a16:rowId xmlns:a16="http://schemas.microsoft.com/office/drawing/2014/main" val="2716733368"/>
                  </a:ext>
                </a:extLst>
              </a:tr>
              <a:tr h="704850">
                <a:tc>
                  <a:txBody>
                    <a:bodyPr/>
                    <a:lstStyle/>
                    <a:p>
                      <a:r>
                        <a:rPr lang="en-US" sz="3600" dirty="0">
                          <a:latin typeface="Rockwell" panose="02060603020205020403" pitchFamily="18" charset="0"/>
                        </a:rPr>
                        <a:t>Gossip</a:t>
                      </a:r>
                    </a:p>
                  </a:txBody>
                  <a:tcPr/>
                </a:tc>
                <a:tc>
                  <a:txBody>
                    <a:bodyPr/>
                    <a:lstStyle/>
                    <a:p>
                      <a:r>
                        <a:rPr lang="en-US" sz="3600" dirty="0">
                          <a:latin typeface="Rockwell" panose="02060603020205020403" pitchFamily="18" charset="0"/>
                        </a:rPr>
                        <a:t>Filthy Language</a:t>
                      </a:r>
                    </a:p>
                  </a:txBody>
                  <a:tcPr/>
                </a:tc>
                <a:tc>
                  <a:txBody>
                    <a:bodyPr/>
                    <a:lstStyle/>
                    <a:p>
                      <a:r>
                        <a:rPr lang="en-US" sz="3600" dirty="0">
                          <a:latin typeface="Rockwell" panose="02060603020205020403" pitchFamily="18" charset="0"/>
                        </a:rPr>
                        <a:t>Self-righteousness</a:t>
                      </a:r>
                    </a:p>
                  </a:txBody>
                  <a:tcPr/>
                </a:tc>
                <a:extLst>
                  <a:ext uri="{0D108BD9-81ED-4DB2-BD59-A6C34878D82A}">
                    <a16:rowId xmlns:a16="http://schemas.microsoft.com/office/drawing/2014/main" val="3124442694"/>
                  </a:ext>
                </a:extLst>
              </a:tr>
              <a:tr h="704850">
                <a:tc>
                  <a:txBody>
                    <a:bodyPr/>
                    <a:lstStyle/>
                    <a:p>
                      <a:r>
                        <a:rPr lang="en-US" sz="3600" dirty="0">
                          <a:latin typeface="Rockwell" panose="02060603020205020403" pitchFamily="18" charset="0"/>
                        </a:rPr>
                        <a:t>Violence</a:t>
                      </a:r>
                    </a:p>
                  </a:txBody>
                  <a:tcPr/>
                </a:tc>
                <a:tc>
                  <a:txBody>
                    <a:bodyPr/>
                    <a:lstStyle/>
                    <a:p>
                      <a:r>
                        <a:rPr lang="en-US" sz="3600" dirty="0">
                          <a:latin typeface="Rockwell" panose="02060603020205020403" pitchFamily="18" charset="0"/>
                        </a:rPr>
                        <a:t>Pornography</a:t>
                      </a:r>
                    </a:p>
                  </a:txBody>
                  <a:tcPr/>
                </a:tc>
                <a:tc>
                  <a:txBody>
                    <a:bodyPr/>
                    <a:lstStyle/>
                    <a:p>
                      <a:r>
                        <a:rPr lang="en-US" sz="3600" dirty="0">
                          <a:latin typeface="Rockwell" panose="02060603020205020403" pitchFamily="18" charset="0"/>
                        </a:rPr>
                        <a:t>Drugs</a:t>
                      </a:r>
                    </a:p>
                  </a:txBody>
                  <a:tcPr/>
                </a:tc>
                <a:extLst>
                  <a:ext uri="{0D108BD9-81ED-4DB2-BD59-A6C34878D82A}">
                    <a16:rowId xmlns:a16="http://schemas.microsoft.com/office/drawing/2014/main" val="1449618435"/>
                  </a:ext>
                </a:extLst>
              </a:tr>
              <a:tr h="704850">
                <a:tc>
                  <a:txBody>
                    <a:bodyPr/>
                    <a:lstStyle/>
                    <a:p>
                      <a:r>
                        <a:rPr lang="en-US" sz="3600" dirty="0">
                          <a:latin typeface="Rockwell" panose="02060603020205020403" pitchFamily="18" charset="0"/>
                        </a:rPr>
                        <a:t>“Cancel culture”</a:t>
                      </a:r>
                    </a:p>
                  </a:txBody>
                  <a:tcPr/>
                </a:tc>
                <a:tc>
                  <a:txBody>
                    <a:bodyPr/>
                    <a:lstStyle/>
                    <a:p>
                      <a:r>
                        <a:rPr lang="en-US" sz="3600" dirty="0">
                          <a:latin typeface="Rockwell" panose="02060603020205020403" pitchFamily="18" charset="0"/>
                        </a:rPr>
                        <a:t>Envy/Jealousy</a:t>
                      </a:r>
                    </a:p>
                  </a:txBody>
                  <a:tcPr/>
                </a:tc>
                <a:tc>
                  <a:txBody>
                    <a:bodyPr/>
                    <a:lstStyle/>
                    <a:p>
                      <a:r>
                        <a:rPr lang="en-US" sz="3600">
                          <a:latin typeface="Rockwell" panose="02060603020205020403" pitchFamily="18" charset="0"/>
                        </a:rPr>
                        <a:t>Modern Dancing</a:t>
                      </a:r>
                    </a:p>
                  </a:txBody>
                  <a:tcPr/>
                </a:tc>
                <a:extLst>
                  <a:ext uri="{0D108BD9-81ED-4DB2-BD59-A6C34878D82A}">
                    <a16:rowId xmlns:a16="http://schemas.microsoft.com/office/drawing/2014/main" val="3571600596"/>
                  </a:ext>
                </a:extLst>
              </a:tr>
              <a:tr h="704850">
                <a:tc>
                  <a:txBody>
                    <a:bodyPr/>
                    <a:lstStyle/>
                    <a:p>
                      <a:r>
                        <a:rPr lang="en-US" sz="3600" dirty="0">
                          <a:latin typeface="Rockwell" panose="02060603020205020403" pitchFamily="18" charset="0"/>
                        </a:rPr>
                        <a:t>Power</a:t>
                      </a:r>
                    </a:p>
                  </a:txBody>
                  <a:tcPr/>
                </a:tc>
                <a:tc>
                  <a:txBody>
                    <a:bodyPr/>
                    <a:lstStyle/>
                    <a:p>
                      <a:r>
                        <a:rPr lang="en-US" sz="3600" dirty="0">
                          <a:latin typeface="Rockwell" panose="02060603020205020403" pitchFamily="18" charset="0"/>
                        </a:rPr>
                        <a:t>Quarrels</a:t>
                      </a:r>
                    </a:p>
                  </a:txBody>
                  <a:tcPr/>
                </a:tc>
                <a:tc>
                  <a:txBody>
                    <a:bodyPr/>
                    <a:lstStyle/>
                    <a:p>
                      <a:r>
                        <a:rPr lang="en-US" sz="3600" dirty="0">
                          <a:latin typeface="Rockwell" panose="02060603020205020403" pitchFamily="18" charset="0"/>
                        </a:rPr>
                        <a:t>Spiritual Apathy</a:t>
                      </a:r>
                    </a:p>
                  </a:txBody>
                  <a:tcPr/>
                </a:tc>
                <a:extLst>
                  <a:ext uri="{0D108BD9-81ED-4DB2-BD59-A6C34878D82A}">
                    <a16:rowId xmlns:a16="http://schemas.microsoft.com/office/drawing/2014/main" val="646872907"/>
                  </a:ext>
                </a:extLst>
              </a:tr>
              <a:tr h="704850">
                <a:tc>
                  <a:txBody>
                    <a:bodyPr/>
                    <a:lstStyle/>
                    <a:p>
                      <a:r>
                        <a:rPr lang="en-US" sz="3600" dirty="0">
                          <a:latin typeface="Rockwell" panose="02060603020205020403" pitchFamily="18" charset="0"/>
                        </a:rPr>
                        <a:t>Gambling</a:t>
                      </a:r>
                    </a:p>
                  </a:txBody>
                  <a:tcPr/>
                </a:tc>
                <a:tc>
                  <a:txBody>
                    <a:bodyPr/>
                    <a:lstStyle/>
                    <a:p>
                      <a:r>
                        <a:rPr lang="en-US" sz="3600" dirty="0">
                          <a:latin typeface="Rockwell" panose="02060603020205020403" pitchFamily="18" charset="0"/>
                        </a:rPr>
                        <a:t>Materialism</a:t>
                      </a:r>
                    </a:p>
                  </a:txBody>
                  <a:tcPr/>
                </a:tc>
                <a:tc>
                  <a:txBody>
                    <a:bodyPr/>
                    <a:lstStyle/>
                    <a:p>
                      <a:r>
                        <a:rPr lang="en-US" sz="3600" dirty="0">
                          <a:latin typeface="Rockwell" panose="02060603020205020403" pitchFamily="18" charset="0"/>
                        </a:rPr>
                        <a:t>Criticism</a:t>
                      </a:r>
                    </a:p>
                  </a:txBody>
                  <a:tcPr/>
                </a:tc>
                <a:extLst>
                  <a:ext uri="{0D108BD9-81ED-4DB2-BD59-A6C34878D82A}">
                    <a16:rowId xmlns:a16="http://schemas.microsoft.com/office/drawing/2014/main" val="2904084499"/>
                  </a:ext>
                </a:extLst>
              </a:tr>
              <a:tr h="704850">
                <a:tc>
                  <a:txBody>
                    <a:bodyPr/>
                    <a:lstStyle/>
                    <a:p>
                      <a:r>
                        <a:rPr lang="en-US" sz="3600" dirty="0">
                          <a:latin typeface="Rockwell" panose="02060603020205020403" pitchFamily="18" charset="0"/>
                        </a:rPr>
                        <a:t>Love of money</a:t>
                      </a:r>
                    </a:p>
                  </a:txBody>
                  <a:tcPr/>
                </a:tc>
                <a:tc>
                  <a:txBody>
                    <a:bodyPr/>
                    <a:lstStyle/>
                    <a:p>
                      <a:r>
                        <a:rPr lang="en-US" sz="3600" dirty="0">
                          <a:latin typeface="Rockwell" panose="02060603020205020403" pitchFamily="18" charset="0"/>
                        </a:rPr>
                        <a:t>Fornication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Rockwell" panose="02060603020205020403" pitchFamily="18" charset="0"/>
                        </a:rPr>
                        <a:t>Immodest apparel</a:t>
                      </a:r>
                    </a:p>
                  </a:txBody>
                  <a:tcPr/>
                </a:tc>
                <a:extLst>
                  <a:ext uri="{0D108BD9-81ED-4DB2-BD59-A6C34878D82A}">
                    <a16:rowId xmlns:a16="http://schemas.microsoft.com/office/drawing/2014/main" val="2741322419"/>
                  </a:ext>
                </a:extLst>
              </a:tr>
              <a:tr h="704850">
                <a:tc>
                  <a:txBody>
                    <a:bodyPr/>
                    <a:lstStyle/>
                    <a:p>
                      <a:r>
                        <a:rPr lang="en-US" sz="3600" dirty="0">
                          <a:latin typeface="Rockwell" panose="02060603020205020403" pitchFamily="18" charset="0"/>
                        </a:rPr>
                        <a:t>Pride</a:t>
                      </a:r>
                    </a:p>
                  </a:txBody>
                  <a:tcPr/>
                </a:tc>
                <a:tc>
                  <a:txBody>
                    <a:bodyPr/>
                    <a:lstStyle/>
                    <a:p>
                      <a:r>
                        <a:rPr lang="en-US" sz="3600" dirty="0">
                          <a:latin typeface="Rockwell" panose="02060603020205020403" pitchFamily="18" charset="0"/>
                        </a:rPr>
                        <a:t>Glory-seeking</a:t>
                      </a:r>
                    </a:p>
                  </a:txBody>
                  <a:tcPr/>
                </a:tc>
                <a:tc>
                  <a:txBody>
                    <a:bodyPr/>
                    <a:lstStyle/>
                    <a:p>
                      <a:r>
                        <a:rPr lang="en-US" sz="3600" dirty="0">
                          <a:latin typeface="Rockwell" panose="02060603020205020403" pitchFamily="18" charset="0"/>
                        </a:rPr>
                        <a:t>Scoffing</a:t>
                      </a:r>
                    </a:p>
                  </a:txBody>
                  <a:tcPr/>
                </a:tc>
                <a:extLst>
                  <a:ext uri="{0D108BD9-81ED-4DB2-BD59-A6C34878D82A}">
                    <a16:rowId xmlns:a16="http://schemas.microsoft.com/office/drawing/2014/main" val="3233792790"/>
                  </a:ext>
                </a:extLst>
              </a:tr>
            </a:tbl>
          </a:graphicData>
        </a:graphic>
      </p:graphicFrame>
    </p:spTree>
    <p:extLst>
      <p:ext uri="{BB962C8B-B14F-4D97-AF65-F5344CB8AC3E}">
        <p14:creationId xmlns:p14="http://schemas.microsoft.com/office/powerpoint/2010/main" val="372854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ohn 1:10">
            <a:extLst>
              <a:ext uri="{FF2B5EF4-FFF2-40B4-BE49-F238E27FC236}">
                <a16:creationId xmlns:a16="http://schemas.microsoft.com/office/drawing/2014/main" id="{B3169421-0F60-C972-5511-BB75A11AF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81823" cy="5656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5823B79-C209-BEA3-F642-E49F09BDBC3D}"/>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pic>
        <p:nvPicPr>
          <p:cNvPr id="1028" name="Picture 4" descr="John 3:16 Poster template">
            <a:extLst>
              <a:ext uri="{FF2B5EF4-FFF2-40B4-BE49-F238E27FC236}">
                <a16:creationId xmlns:a16="http://schemas.microsoft.com/office/drawing/2014/main" id="{7CC08E8E-E7B4-1604-B493-3FB32C197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823" y="0"/>
            <a:ext cx="6110177" cy="565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030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8F09EE-F046-55B4-C622-791643C97753}"/>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
        <p:nvSpPr>
          <p:cNvPr id="3" name="TextBox 2">
            <a:extLst>
              <a:ext uri="{FF2B5EF4-FFF2-40B4-BE49-F238E27FC236}">
                <a16:creationId xmlns:a16="http://schemas.microsoft.com/office/drawing/2014/main" id="{79CA5FD2-9EA0-BF8D-1639-656A8B8C6B80}"/>
              </a:ext>
            </a:extLst>
          </p:cNvPr>
          <p:cNvSpPr txBox="1"/>
          <p:nvPr/>
        </p:nvSpPr>
        <p:spPr>
          <a:xfrm>
            <a:off x="93306" y="1352171"/>
            <a:ext cx="11961845" cy="4234364"/>
          </a:xfrm>
          <a:prstGeom prst="rect">
            <a:avLst/>
          </a:prstGeom>
          <a:noFill/>
          <a:ln w="28575">
            <a:solidFill>
              <a:schemeClr val="tx1"/>
            </a:solidFill>
          </a:ln>
        </p:spPr>
        <p:txBody>
          <a:bodyPr wrap="square">
            <a:spAutoFit/>
          </a:bodyPr>
          <a:lstStyle/>
          <a:p>
            <a:pPr marL="457200" indent="-457200">
              <a:buFont typeface="Wingdings" panose="05000000000000000000" pitchFamily="2" charset="2"/>
              <a:buChar char="q"/>
            </a:pPr>
            <a:r>
              <a:rPr lang="en-US" sz="5000" dirty="0">
                <a:latin typeface="Rockwell" panose="02060603020205020403" pitchFamily="18" charset="0"/>
                <a:ea typeface="Calibri" panose="020F0502020204030204" pitchFamily="34" charset="0"/>
              </a:rPr>
              <a:t>What Is It?</a:t>
            </a:r>
          </a:p>
          <a:p>
            <a:pPr marL="914400" lvl="1" indent="-457200">
              <a:lnSpc>
                <a:spcPct val="250000"/>
              </a:lnSpc>
              <a:buFont typeface="Arial" panose="020B0604020202020204" pitchFamily="34" charset="0"/>
              <a:buChar char="•"/>
            </a:pPr>
            <a:r>
              <a:rPr lang="en-US" sz="3100" dirty="0">
                <a:latin typeface="Rockwell" panose="02060603020205020403" pitchFamily="18" charset="0"/>
                <a:ea typeface="Calibri" panose="020F0502020204030204" pitchFamily="34" charset="0"/>
              </a:rPr>
              <a:t>Fleshly, pervasive influence – </a:t>
            </a:r>
            <a:r>
              <a:rPr lang="en-US" sz="3100" b="1" dirty="0">
                <a:latin typeface="Rockwell" panose="02060603020205020403" pitchFamily="18" charset="0"/>
                <a:ea typeface="Calibri" panose="020F0502020204030204" pitchFamily="34" charset="0"/>
              </a:rPr>
              <a:t>1 John 2:15-16</a:t>
            </a:r>
          </a:p>
          <a:p>
            <a:pPr marL="914400" lvl="1" indent="-457200">
              <a:lnSpc>
                <a:spcPct val="250000"/>
              </a:lnSpc>
              <a:buFont typeface="Arial" panose="020B0604020202020204" pitchFamily="34" charset="0"/>
              <a:buChar char="•"/>
            </a:pPr>
            <a:r>
              <a:rPr lang="en-US" sz="3100" dirty="0">
                <a:latin typeface="Rockwell" panose="02060603020205020403" pitchFamily="18" charset="0"/>
                <a:ea typeface="Calibri" panose="020F0502020204030204" pitchFamily="34" charset="0"/>
              </a:rPr>
              <a:t>Masterminded by Satan – </a:t>
            </a:r>
            <a:r>
              <a:rPr lang="en-US" sz="3100" b="1" dirty="0">
                <a:latin typeface="Rockwell" panose="02060603020205020403" pitchFamily="18" charset="0"/>
                <a:ea typeface="Calibri" panose="020F0502020204030204" pitchFamily="34" charset="0"/>
              </a:rPr>
              <a:t>Gen 3:1-6; 1 John 5:19</a:t>
            </a:r>
          </a:p>
          <a:p>
            <a:pPr marL="914400" lvl="1" indent="-457200">
              <a:lnSpc>
                <a:spcPct val="250000"/>
              </a:lnSpc>
              <a:buFont typeface="Arial" panose="020B0604020202020204" pitchFamily="34" charset="0"/>
              <a:buChar char="•"/>
            </a:pPr>
            <a:r>
              <a:rPr lang="en-US" sz="3100" dirty="0">
                <a:latin typeface="Rockwell" panose="02060603020205020403" pitchFamily="18" charset="0"/>
                <a:ea typeface="Calibri" panose="020F0502020204030204" pitchFamily="34" charset="0"/>
              </a:rPr>
              <a:t>Manipulation/exploitation – </a:t>
            </a:r>
            <a:r>
              <a:rPr lang="en-US" sz="3100" b="1" dirty="0">
                <a:latin typeface="Rockwell" panose="02060603020205020403" pitchFamily="18" charset="0"/>
                <a:ea typeface="Calibri" panose="020F0502020204030204" pitchFamily="34" charset="0"/>
              </a:rPr>
              <a:t>2 Cor 4:3-4; Rev 12:9</a:t>
            </a:r>
            <a:endParaRPr lang="en-US" sz="3100" b="1" dirty="0">
              <a:latin typeface="Rockwell" panose="02060603020205020403" pitchFamily="18" charset="0"/>
            </a:endParaRPr>
          </a:p>
        </p:txBody>
      </p:sp>
      <p:sp>
        <p:nvSpPr>
          <p:cNvPr id="4" name="Rectangle 3">
            <a:extLst>
              <a:ext uri="{FF2B5EF4-FFF2-40B4-BE49-F238E27FC236}">
                <a16:creationId xmlns:a16="http://schemas.microsoft.com/office/drawing/2014/main" id="{35FDC4EB-D24A-CE84-F836-F948747C73AC}"/>
              </a:ext>
            </a:extLst>
          </p:cNvPr>
          <p:cNvSpPr/>
          <p:nvPr/>
        </p:nvSpPr>
        <p:spPr>
          <a:xfrm>
            <a:off x="0" y="0"/>
            <a:ext cx="12192000" cy="1400383"/>
          </a:xfrm>
          <a:prstGeom prst="rect">
            <a:avLst/>
          </a:prstGeom>
        </p:spPr>
        <p:txBody>
          <a:bodyPr wrap="square">
            <a:spAutoFit/>
          </a:bodyPr>
          <a:lstStyle/>
          <a:p>
            <a:pPr algn="ctr"/>
            <a:r>
              <a:rPr lang="en-US" sz="8500" u="sng" dirty="0">
                <a:effectLst>
                  <a:outerShdw blurRad="38100" dist="38100" dir="2700000" algn="tl">
                    <a:srgbClr val="000000">
                      <a:alpha val="43137"/>
                    </a:srgbClr>
                  </a:outerShdw>
                </a:effectLst>
                <a:latin typeface="Rockwell" panose="02060603020205020403" pitchFamily="18" charset="0"/>
              </a:rPr>
              <a:t>Worldliness</a:t>
            </a:r>
            <a:endParaRPr lang="en-US" sz="8500" b="1" dirty="0">
              <a:effectLst>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1592161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8F09EE-F046-55B4-C622-791643C97753}"/>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
        <p:nvSpPr>
          <p:cNvPr id="3" name="TextBox 2">
            <a:extLst>
              <a:ext uri="{FF2B5EF4-FFF2-40B4-BE49-F238E27FC236}">
                <a16:creationId xmlns:a16="http://schemas.microsoft.com/office/drawing/2014/main" id="{79CA5FD2-9EA0-BF8D-1639-656A8B8C6B80}"/>
              </a:ext>
            </a:extLst>
          </p:cNvPr>
          <p:cNvSpPr txBox="1"/>
          <p:nvPr/>
        </p:nvSpPr>
        <p:spPr>
          <a:xfrm>
            <a:off x="93306" y="1352171"/>
            <a:ext cx="11961845" cy="4201150"/>
          </a:xfrm>
          <a:prstGeom prst="rect">
            <a:avLst/>
          </a:prstGeom>
          <a:noFill/>
          <a:ln w="28575">
            <a:solidFill>
              <a:schemeClr val="tx1"/>
            </a:solidFill>
          </a:ln>
        </p:spPr>
        <p:txBody>
          <a:bodyPr wrap="square">
            <a:spAutoFit/>
          </a:bodyPr>
          <a:lstStyle/>
          <a:p>
            <a:pPr marL="457200" indent="-457200">
              <a:buFont typeface="Wingdings" panose="05000000000000000000" pitchFamily="2" charset="2"/>
              <a:buChar char="q"/>
            </a:pPr>
            <a:r>
              <a:rPr lang="en-US" sz="5000" dirty="0">
                <a:latin typeface="Rockwell" panose="02060603020205020403" pitchFamily="18" charset="0"/>
                <a:ea typeface="Calibri" panose="020F0502020204030204" pitchFamily="34" charset="0"/>
              </a:rPr>
              <a:t>Features</a:t>
            </a:r>
          </a:p>
          <a:p>
            <a:pPr marL="914400" lvl="1" indent="-457200">
              <a:buFont typeface="Arial" panose="020B0604020202020204" pitchFamily="34" charset="0"/>
              <a:buChar char="•"/>
            </a:pPr>
            <a:r>
              <a:rPr lang="en-US" sz="3100" dirty="0">
                <a:latin typeface="Rockwell" panose="02060603020205020403" pitchFamily="18" charset="0"/>
                <a:ea typeface="Calibri" panose="020F0502020204030204" pitchFamily="34" charset="0"/>
              </a:rPr>
              <a:t>Elementary – </a:t>
            </a:r>
            <a:r>
              <a:rPr lang="en-US" sz="3100" b="1" dirty="0">
                <a:latin typeface="Rockwell" panose="02060603020205020403" pitchFamily="18" charset="0"/>
                <a:ea typeface="Calibri" panose="020F0502020204030204" pitchFamily="34" charset="0"/>
              </a:rPr>
              <a:t>Gal 4:3; Col 2:8,20</a:t>
            </a:r>
          </a:p>
          <a:p>
            <a:pPr marL="914400" lvl="1" indent="-457200">
              <a:buFont typeface="Arial" panose="020B0604020202020204" pitchFamily="34" charset="0"/>
              <a:buChar char="•"/>
            </a:pPr>
            <a:r>
              <a:rPr lang="en-US" sz="3100" dirty="0">
                <a:latin typeface="Rockwell" panose="02060603020205020403" pitchFamily="18" charset="0"/>
              </a:rPr>
              <a:t>Left behind – </a:t>
            </a:r>
            <a:r>
              <a:rPr lang="en-US" sz="3100" b="1" dirty="0">
                <a:latin typeface="Rockwell" panose="02060603020205020403" pitchFamily="18" charset="0"/>
              </a:rPr>
              <a:t>Eph 2:1-3; Col 1:13; 2 Pet 1:4</a:t>
            </a:r>
          </a:p>
          <a:p>
            <a:pPr marL="914400" lvl="1" indent="-457200">
              <a:buFont typeface="Arial" panose="020B0604020202020204" pitchFamily="34" charset="0"/>
              <a:buChar char="•"/>
            </a:pPr>
            <a:r>
              <a:rPr lang="en-US" sz="3100" dirty="0">
                <a:latin typeface="Rockwell" panose="02060603020205020403" pitchFamily="18" charset="0"/>
              </a:rPr>
              <a:t>Suppression – </a:t>
            </a:r>
            <a:r>
              <a:rPr lang="en-US" sz="3100" b="1" dirty="0">
                <a:latin typeface="Rockwell" panose="02060603020205020403" pitchFamily="18" charset="0"/>
              </a:rPr>
              <a:t>John 17:25; Rom 1:18-21; Eccl 3:11</a:t>
            </a:r>
          </a:p>
          <a:p>
            <a:pPr marL="914400" lvl="1" indent="-457200">
              <a:buFont typeface="Arial" panose="020B0604020202020204" pitchFamily="34" charset="0"/>
              <a:buChar char="•"/>
            </a:pPr>
            <a:r>
              <a:rPr lang="en-US" sz="3100" dirty="0">
                <a:latin typeface="Rockwell" panose="02060603020205020403" pitchFamily="18" charset="0"/>
              </a:rPr>
              <a:t>Backwards – </a:t>
            </a:r>
            <a:r>
              <a:rPr lang="en-US" sz="3100" b="1" dirty="0">
                <a:latin typeface="Rockwell" panose="02060603020205020403" pitchFamily="18" charset="0"/>
              </a:rPr>
              <a:t>Isa 5:20a; Gen 2:16 vs. 3:1</a:t>
            </a:r>
          </a:p>
          <a:p>
            <a:pPr marL="914400" lvl="1" indent="-457200">
              <a:buFont typeface="Arial" panose="020B0604020202020204" pitchFamily="34" charset="0"/>
              <a:buChar char="•"/>
            </a:pPr>
            <a:r>
              <a:rPr lang="en-US" sz="3100" dirty="0">
                <a:latin typeface="Rockwell" panose="02060603020205020403" pitchFamily="18" charset="0"/>
              </a:rPr>
              <a:t>Intimidating – </a:t>
            </a:r>
            <a:r>
              <a:rPr lang="en-US" sz="3100" b="1" dirty="0">
                <a:latin typeface="Rockwell" panose="02060603020205020403" pitchFamily="18" charset="0"/>
              </a:rPr>
              <a:t>1 Pet 2:11; 4:4</a:t>
            </a:r>
          </a:p>
          <a:p>
            <a:pPr marL="914400" lvl="1" indent="-457200">
              <a:buFont typeface="Arial" panose="020B0604020202020204" pitchFamily="34" charset="0"/>
              <a:buChar char="•"/>
            </a:pPr>
            <a:r>
              <a:rPr lang="en-US" sz="3100" dirty="0">
                <a:latin typeface="Rockwell" panose="02060603020205020403" pitchFamily="18" charset="0"/>
              </a:rPr>
              <a:t>Evangelistic – </a:t>
            </a:r>
            <a:r>
              <a:rPr lang="en-US" sz="3100" b="1" dirty="0">
                <a:latin typeface="Rockwell" panose="02060603020205020403" pitchFamily="18" charset="0"/>
              </a:rPr>
              <a:t>2 Tim 4:10a</a:t>
            </a:r>
          </a:p>
          <a:p>
            <a:pPr marL="914400" lvl="1" indent="-457200">
              <a:buFont typeface="Arial" panose="020B0604020202020204" pitchFamily="34" charset="0"/>
              <a:buChar char="•"/>
            </a:pPr>
            <a:endParaRPr lang="en-US" sz="3100" b="1" dirty="0">
              <a:latin typeface="Rockwell" panose="02060603020205020403" pitchFamily="18" charset="0"/>
            </a:endParaRPr>
          </a:p>
        </p:txBody>
      </p:sp>
      <p:sp>
        <p:nvSpPr>
          <p:cNvPr id="4" name="Rectangle 3">
            <a:extLst>
              <a:ext uri="{FF2B5EF4-FFF2-40B4-BE49-F238E27FC236}">
                <a16:creationId xmlns:a16="http://schemas.microsoft.com/office/drawing/2014/main" id="{35FDC4EB-D24A-CE84-F836-F948747C73AC}"/>
              </a:ext>
            </a:extLst>
          </p:cNvPr>
          <p:cNvSpPr/>
          <p:nvPr/>
        </p:nvSpPr>
        <p:spPr>
          <a:xfrm>
            <a:off x="0" y="0"/>
            <a:ext cx="12192000" cy="1400383"/>
          </a:xfrm>
          <a:prstGeom prst="rect">
            <a:avLst/>
          </a:prstGeom>
        </p:spPr>
        <p:txBody>
          <a:bodyPr wrap="square">
            <a:spAutoFit/>
          </a:bodyPr>
          <a:lstStyle/>
          <a:p>
            <a:pPr algn="ctr"/>
            <a:r>
              <a:rPr lang="en-US" sz="8500" u="sng" dirty="0">
                <a:effectLst>
                  <a:outerShdw blurRad="38100" dist="38100" dir="2700000" algn="tl">
                    <a:srgbClr val="000000">
                      <a:alpha val="43137"/>
                    </a:srgbClr>
                  </a:outerShdw>
                </a:effectLst>
                <a:latin typeface="Rockwell" panose="02060603020205020403" pitchFamily="18" charset="0"/>
              </a:rPr>
              <a:t>Worldliness</a:t>
            </a:r>
            <a:endParaRPr lang="en-US" sz="8500" b="1" dirty="0">
              <a:effectLst>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804777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E1EB4E-2A03-E13E-557A-DBAE007849A8}"/>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
        <p:nvSpPr>
          <p:cNvPr id="5" name="AutoShape 4" descr="Young family drinking tasty milk in kitchen at home - Stock Image -  Everypixel">
            <a:extLst>
              <a:ext uri="{FF2B5EF4-FFF2-40B4-BE49-F238E27FC236}">
                <a16:creationId xmlns:a16="http://schemas.microsoft.com/office/drawing/2014/main" id="{4761534F-9F51-DF0B-8865-2839FF4AF4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E6B82AD5-E8A3-8607-7B88-DFAECA714E5B}"/>
              </a:ext>
            </a:extLst>
          </p:cNvPr>
          <p:cNvPicPr>
            <a:picLocks noChangeAspect="1"/>
          </p:cNvPicPr>
          <p:nvPr/>
        </p:nvPicPr>
        <p:blipFill>
          <a:blip r:embed="rId2"/>
          <a:stretch>
            <a:fillRect/>
          </a:stretch>
        </p:blipFill>
        <p:spPr>
          <a:xfrm>
            <a:off x="6103088" y="0"/>
            <a:ext cx="6088912" cy="5656521"/>
          </a:xfrm>
          <a:prstGeom prst="rect">
            <a:avLst/>
          </a:prstGeom>
        </p:spPr>
      </p:pic>
      <p:pic>
        <p:nvPicPr>
          <p:cNvPr id="3080" name="Picture 8" descr="Is Pressure to Party Putting the Women on Your Team at Risk? - HR Daily  Advisor">
            <a:extLst>
              <a:ext uri="{FF2B5EF4-FFF2-40B4-BE49-F238E27FC236}">
                <a16:creationId xmlns:a16="http://schemas.microsoft.com/office/drawing/2014/main" id="{A7820F3D-FEB9-D942-4507-A8DC175DA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60558" cy="569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16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8F09EE-F046-55B4-C622-791643C97753}"/>
              </a:ext>
            </a:extLst>
          </p:cNvPr>
          <p:cNvSpPr/>
          <p:nvPr/>
        </p:nvSpPr>
        <p:spPr>
          <a:xfrm>
            <a:off x="1" y="5646420"/>
            <a:ext cx="12191999" cy="12115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solidFill>
                <a:srgbClr val="FF0000"/>
              </a:solidFill>
            </a:endParaRPr>
          </a:p>
        </p:txBody>
      </p:sp>
      <p:sp>
        <p:nvSpPr>
          <p:cNvPr id="3" name="TextBox 2">
            <a:extLst>
              <a:ext uri="{FF2B5EF4-FFF2-40B4-BE49-F238E27FC236}">
                <a16:creationId xmlns:a16="http://schemas.microsoft.com/office/drawing/2014/main" id="{79CA5FD2-9EA0-BF8D-1639-656A8B8C6B80}"/>
              </a:ext>
            </a:extLst>
          </p:cNvPr>
          <p:cNvSpPr txBox="1"/>
          <p:nvPr/>
        </p:nvSpPr>
        <p:spPr>
          <a:xfrm>
            <a:off x="93306" y="1352171"/>
            <a:ext cx="11961845" cy="4201150"/>
          </a:xfrm>
          <a:prstGeom prst="rect">
            <a:avLst/>
          </a:prstGeom>
          <a:noFill/>
          <a:ln w="28575">
            <a:solidFill>
              <a:schemeClr val="tx1"/>
            </a:solidFill>
          </a:ln>
        </p:spPr>
        <p:txBody>
          <a:bodyPr wrap="square">
            <a:spAutoFit/>
          </a:bodyPr>
          <a:lstStyle/>
          <a:p>
            <a:pPr marL="457200" indent="-457200">
              <a:buFont typeface="Wingdings" panose="05000000000000000000" pitchFamily="2" charset="2"/>
              <a:buChar char="q"/>
            </a:pPr>
            <a:r>
              <a:rPr lang="en-US" sz="5000" dirty="0">
                <a:latin typeface="Rockwell" panose="02060603020205020403" pitchFamily="18" charset="0"/>
                <a:ea typeface="Calibri" panose="020F0502020204030204" pitchFamily="34" charset="0"/>
              </a:rPr>
              <a:t>Features</a:t>
            </a:r>
          </a:p>
          <a:p>
            <a:pPr marL="914400" lvl="1" indent="-457200">
              <a:buFont typeface="Arial" panose="020B0604020202020204" pitchFamily="34" charset="0"/>
              <a:buChar char="•"/>
            </a:pPr>
            <a:r>
              <a:rPr lang="en-US" sz="3100" dirty="0">
                <a:latin typeface="Rockwell" panose="02060603020205020403" pitchFamily="18" charset="0"/>
                <a:ea typeface="Calibri" panose="020F0502020204030204" pitchFamily="34" charset="0"/>
              </a:rPr>
              <a:t>Elementary – </a:t>
            </a:r>
            <a:r>
              <a:rPr lang="en-US" sz="3100" b="1" dirty="0">
                <a:latin typeface="Rockwell" panose="02060603020205020403" pitchFamily="18" charset="0"/>
                <a:ea typeface="Calibri" panose="020F0502020204030204" pitchFamily="34" charset="0"/>
              </a:rPr>
              <a:t>Gal 4:3; Col 2:8,20</a:t>
            </a:r>
          </a:p>
          <a:p>
            <a:pPr marL="914400" lvl="1" indent="-457200">
              <a:buFont typeface="Arial" panose="020B0604020202020204" pitchFamily="34" charset="0"/>
              <a:buChar char="•"/>
            </a:pPr>
            <a:r>
              <a:rPr lang="en-US" sz="3100" dirty="0">
                <a:latin typeface="Rockwell" panose="02060603020205020403" pitchFamily="18" charset="0"/>
              </a:rPr>
              <a:t>Left behind – </a:t>
            </a:r>
            <a:r>
              <a:rPr lang="en-US" sz="3100" b="1" dirty="0">
                <a:latin typeface="Rockwell" panose="02060603020205020403" pitchFamily="18" charset="0"/>
              </a:rPr>
              <a:t>Eph 2:1-3; Col 1:13; 2 Pet 1:4</a:t>
            </a:r>
          </a:p>
          <a:p>
            <a:pPr marL="914400" lvl="1" indent="-457200">
              <a:buFont typeface="Arial" panose="020B0604020202020204" pitchFamily="34" charset="0"/>
              <a:buChar char="•"/>
            </a:pPr>
            <a:r>
              <a:rPr lang="en-US" sz="3100" dirty="0">
                <a:latin typeface="Rockwell" panose="02060603020205020403" pitchFamily="18" charset="0"/>
              </a:rPr>
              <a:t>Suppression – </a:t>
            </a:r>
            <a:r>
              <a:rPr lang="en-US" sz="3100" b="1" dirty="0">
                <a:latin typeface="Rockwell" panose="02060603020205020403" pitchFamily="18" charset="0"/>
              </a:rPr>
              <a:t>John 17:25; Rom 1:18-21; Eccl 3:11</a:t>
            </a:r>
          </a:p>
          <a:p>
            <a:pPr marL="914400" lvl="1" indent="-457200">
              <a:buFont typeface="Arial" panose="020B0604020202020204" pitchFamily="34" charset="0"/>
              <a:buChar char="•"/>
            </a:pPr>
            <a:r>
              <a:rPr lang="en-US" sz="3100" dirty="0">
                <a:latin typeface="Rockwell" panose="02060603020205020403" pitchFamily="18" charset="0"/>
              </a:rPr>
              <a:t>Backwards – </a:t>
            </a:r>
            <a:r>
              <a:rPr lang="en-US" sz="3100" b="1" dirty="0">
                <a:latin typeface="Rockwell" panose="02060603020205020403" pitchFamily="18" charset="0"/>
              </a:rPr>
              <a:t>Isa 5:20a; Gen 2:16 vs. 3:1</a:t>
            </a:r>
          </a:p>
          <a:p>
            <a:pPr marL="914400" lvl="1" indent="-457200">
              <a:buFont typeface="Arial" panose="020B0604020202020204" pitchFamily="34" charset="0"/>
              <a:buChar char="•"/>
            </a:pPr>
            <a:r>
              <a:rPr lang="en-US" sz="3100" dirty="0">
                <a:latin typeface="Rockwell" panose="02060603020205020403" pitchFamily="18" charset="0"/>
              </a:rPr>
              <a:t>Intimidating – </a:t>
            </a:r>
            <a:r>
              <a:rPr lang="en-US" sz="3100" b="1" dirty="0">
                <a:latin typeface="Rockwell" panose="02060603020205020403" pitchFamily="18" charset="0"/>
              </a:rPr>
              <a:t>1 Pet 2:11; 4:4</a:t>
            </a:r>
          </a:p>
          <a:p>
            <a:pPr marL="914400" lvl="1" indent="-457200">
              <a:buFont typeface="Arial" panose="020B0604020202020204" pitchFamily="34" charset="0"/>
              <a:buChar char="•"/>
            </a:pPr>
            <a:r>
              <a:rPr lang="en-US" sz="3100" dirty="0">
                <a:latin typeface="Rockwell" panose="02060603020205020403" pitchFamily="18" charset="0"/>
              </a:rPr>
              <a:t>Evangelistic – </a:t>
            </a:r>
            <a:r>
              <a:rPr lang="en-US" sz="3100" b="1" dirty="0">
                <a:latin typeface="Rockwell" panose="02060603020205020403" pitchFamily="18" charset="0"/>
              </a:rPr>
              <a:t>2 Tim 4:10a</a:t>
            </a:r>
          </a:p>
          <a:p>
            <a:pPr marL="914400" lvl="1" indent="-457200">
              <a:buFont typeface="Arial" panose="020B0604020202020204" pitchFamily="34" charset="0"/>
              <a:buChar char="•"/>
            </a:pPr>
            <a:r>
              <a:rPr lang="en-US" sz="3100" dirty="0">
                <a:latin typeface="Rockwell" panose="02060603020205020403" pitchFamily="18" charset="0"/>
              </a:rPr>
              <a:t>Hostile – </a:t>
            </a:r>
            <a:r>
              <a:rPr lang="en-US" sz="3100" b="1" dirty="0">
                <a:latin typeface="Rockwell" panose="02060603020205020403" pitchFamily="18" charset="0"/>
              </a:rPr>
              <a:t>John 15:19; Gal 6:14</a:t>
            </a:r>
          </a:p>
        </p:txBody>
      </p:sp>
      <p:sp>
        <p:nvSpPr>
          <p:cNvPr id="4" name="Rectangle 3">
            <a:extLst>
              <a:ext uri="{FF2B5EF4-FFF2-40B4-BE49-F238E27FC236}">
                <a16:creationId xmlns:a16="http://schemas.microsoft.com/office/drawing/2014/main" id="{35FDC4EB-D24A-CE84-F836-F948747C73AC}"/>
              </a:ext>
            </a:extLst>
          </p:cNvPr>
          <p:cNvSpPr/>
          <p:nvPr/>
        </p:nvSpPr>
        <p:spPr>
          <a:xfrm>
            <a:off x="0" y="0"/>
            <a:ext cx="12192000" cy="1400383"/>
          </a:xfrm>
          <a:prstGeom prst="rect">
            <a:avLst/>
          </a:prstGeom>
        </p:spPr>
        <p:txBody>
          <a:bodyPr wrap="square">
            <a:spAutoFit/>
          </a:bodyPr>
          <a:lstStyle/>
          <a:p>
            <a:pPr algn="ctr"/>
            <a:r>
              <a:rPr lang="en-US" sz="8500" u="sng" dirty="0">
                <a:effectLst>
                  <a:outerShdw blurRad="38100" dist="38100" dir="2700000" algn="tl">
                    <a:srgbClr val="000000">
                      <a:alpha val="43137"/>
                    </a:srgbClr>
                  </a:outerShdw>
                </a:effectLst>
                <a:latin typeface="Rockwell" panose="02060603020205020403" pitchFamily="18" charset="0"/>
              </a:rPr>
              <a:t>Worldliness</a:t>
            </a:r>
            <a:endParaRPr lang="en-US" sz="8500" b="1" dirty="0">
              <a:effectLst>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1736242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9044</TotalTime>
  <Words>375</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Rockwell</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2</cp:revision>
  <dcterms:created xsi:type="dcterms:W3CDTF">2023-08-11T00:49:55Z</dcterms:created>
  <dcterms:modified xsi:type="dcterms:W3CDTF">2023-08-27T01:15:39Z</dcterms:modified>
</cp:coreProperties>
</file>