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19DF5F-885E-4F01-85A9-6E75F3B40578}" v="133" dt="2023-09-17T03:17:05.8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90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 H" userId="7863155b6774aad0" providerId="LiveId" clId="{F319DF5F-885E-4F01-85A9-6E75F3B40578}"/>
    <pc:docChg chg="undo custSel addSld delSld modSld">
      <pc:chgData name="R H" userId="7863155b6774aad0" providerId="LiveId" clId="{F319DF5F-885E-4F01-85A9-6E75F3B40578}" dt="2023-09-17T03:17:05.858" v="533" actId="14100"/>
      <pc:docMkLst>
        <pc:docMk/>
      </pc:docMkLst>
      <pc:sldChg chg="delSp new mod modTransition setBg">
        <pc:chgData name="R H" userId="7863155b6774aad0" providerId="LiveId" clId="{F319DF5F-885E-4F01-85A9-6E75F3B40578}" dt="2023-09-16T17:01:51.934" v="438"/>
        <pc:sldMkLst>
          <pc:docMk/>
          <pc:sldMk cId="676851426" sldId="256"/>
        </pc:sldMkLst>
        <pc:spChg chg="del">
          <ac:chgData name="R H" userId="7863155b6774aad0" providerId="LiveId" clId="{F319DF5F-885E-4F01-85A9-6E75F3B40578}" dt="2023-09-16T01:47:27.755" v="13" actId="478"/>
          <ac:spMkLst>
            <pc:docMk/>
            <pc:sldMk cId="676851426" sldId="256"/>
            <ac:spMk id="2" creationId="{A77C7BAB-B8BD-A2DC-C4DE-5B992E9C6C82}"/>
          </ac:spMkLst>
        </pc:spChg>
        <pc:spChg chg="del">
          <ac:chgData name="R H" userId="7863155b6774aad0" providerId="LiveId" clId="{F319DF5F-885E-4F01-85A9-6E75F3B40578}" dt="2023-09-16T01:47:27.755" v="13" actId="478"/>
          <ac:spMkLst>
            <pc:docMk/>
            <pc:sldMk cId="676851426" sldId="256"/>
            <ac:spMk id="3" creationId="{3890ACD4-45E6-5A4C-8C38-C9C35A1875AB}"/>
          </ac:spMkLst>
        </pc:spChg>
      </pc:sldChg>
      <pc:sldChg chg="addSp delSp modSp new del mod setBg">
        <pc:chgData name="R H" userId="7863155b6774aad0" providerId="LiveId" clId="{F319DF5F-885E-4F01-85A9-6E75F3B40578}" dt="2023-09-16T02:04:50.307" v="22" actId="47"/>
        <pc:sldMkLst>
          <pc:docMk/>
          <pc:sldMk cId="3333128276" sldId="257"/>
        </pc:sldMkLst>
        <pc:spChg chg="del">
          <ac:chgData name="R H" userId="7863155b6774aad0" providerId="LiveId" clId="{F319DF5F-885E-4F01-85A9-6E75F3B40578}" dt="2023-09-16T01:45:36.471" v="2" actId="478"/>
          <ac:spMkLst>
            <pc:docMk/>
            <pc:sldMk cId="3333128276" sldId="257"/>
            <ac:spMk id="2" creationId="{39F265D4-EA2F-2BFC-545C-A9FA84321E30}"/>
          </ac:spMkLst>
        </pc:spChg>
        <pc:spChg chg="del">
          <ac:chgData name="R H" userId="7863155b6774aad0" providerId="LiveId" clId="{F319DF5F-885E-4F01-85A9-6E75F3B40578}" dt="2023-09-16T01:45:36.471" v="2" actId="478"/>
          <ac:spMkLst>
            <pc:docMk/>
            <pc:sldMk cId="3333128276" sldId="257"/>
            <ac:spMk id="3" creationId="{CB578959-93B0-24D1-F1A4-86BEA9A1B973}"/>
          </ac:spMkLst>
        </pc:spChg>
        <pc:spChg chg="add mod">
          <ac:chgData name="R H" userId="7863155b6774aad0" providerId="LiveId" clId="{F319DF5F-885E-4F01-85A9-6E75F3B40578}" dt="2023-09-16T01:46:35.672" v="7"/>
          <ac:spMkLst>
            <pc:docMk/>
            <pc:sldMk cId="3333128276" sldId="257"/>
            <ac:spMk id="4" creationId="{E903CF5A-0F3C-5C43-80AD-D0B13512FE06}"/>
          </ac:spMkLst>
        </pc:spChg>
        <pc:spChg chg="add">
          <ac:chgData name="R H" userId="7863155b6774aad0" providerId="LiveId" clId="{F319DF5F-885E-4F01-85A9-6E75F3B40578}" dt="2023-09-16T01:47:09.389" v="11" actId="26606"/>
          <ac:spMkLst>
            <pc:docMk/>
            <pc:sldMk cId="3333128276" sldId="257"/>
            <ac:spMk id="1031" creationId="{AB8C311F-7253-4AED-9701-7FC0708C41C7}"/>
          </ac:spMkLst>
        </pc:spChg>
        <pc:spChg chg="add">
          <ac:chgData name="R H" userId="7863155b6774aad0" providerId="LiveId" clId="{F319DF5F-885E-4F01-85A9-6E75F3B40578}" dt="2023-09-16T01:47:09.389" v="11" actId="26606"/>
          <ac:spMkLst>
            <pc:docMk/>
            <pc:sldMk cId="3333128276" sldId="257"/>
            <ac:spMk id="1033" creationId="{E2384209-CB15-4CDF-9D31-C44FD9A3F20D}"/>
          </ac:spMkLst>
        </pc:spChg>
        <pc:spChg chg="add">
          <ac:chgData name="R H" userId="7863155b6774aad0" providerId="LiveId" clId="{F319DF5F-885E-4F01-85A9-6E75F3B40578}" dt="2023-09-16T01:47:09.389" v="11" actId="26606"/>
          <ac:spMkLst>
            <pc:docMk/>
            <pc:sldMk cId="3333128276" sldId="257"/>
            <ac:spMk id="1035" creationId="{2633B3B5-CC90-43F0-8714-D31D1F3F0209}"/>
          </ac:spMkLst>
        </pc:spChg>
        <pc:spChg chg="add">
          <ac:chgData name="R H" userId="7863155b6774aad0" providerId="LiveId" clId="{F319DF5F-885E-4F01-85A9-6E75F3B40578}" dt="2023-09-16T01:47:09.389" v="11" actId="26606"/>
          <ac:spMkLst>
            <pc:docMk/>
            <pc:sldMk cId="3333128276" sldId="257"/>
            <ac:spMk id="1037" creationId="{A8D57A06-A426-446D-B02C-A2DC6B62E45E}"/>
          </ac:spMkLst>
        </pc:spChg>
        <pc:picChg chg="add mod">
          <ac:chgData name="R H" userId="7863155b6774aad0" providerId="LiveId" clId="{F319DF5F-885E-4F01-85A9-6E75F3B40578}" dt="2023-09-16T01:47:15.242" v="12" actId="1076"/>
          <ac:picMkLst>
            <pc:docMk/>
            <pc:sldMk cId="3333128276" sldId="257"/>
            <ac:picMk id="1026" creationId="{D77E3C66-88D0-B040-17AD-78B26BCE9002}"/>
          </ac:picMkLst>
        </pc:picChg>
      </pc:sldChg>
      <pc:sldChg chg="addSp delSp modSp new mod modTransition setBg">
        <pc:chgData name="R H" userId="7863155b6774aad0" providerId="LiveId" clId="{F319DF5F-885E-4F01-85A9-6E75F3B40578}" dt="2023-09-16T17:01:51.934" v="438"/>
        <pc:sldMkLst>
          <pc:docMk/>
          <pc:sldMk cId="1179379896" sldId="258"/>
        </pc:sldMkLst>
        <pc:spChg chg="del">
          <ac:chgData name="R H" userId="7863155b6774aad0" providerId="LiveId" clId="{F319DF5F-885E-4F01-85A9-6E75F3B40578}" dt="2023-09-16T02:04:27.063" v="16" actId="478"/>
          <ac:spMkLst>
            <pc:docMk/>
            <pc:sldMk cId="1179379896" sldId="258"/>
            <ac:spMk id="2" creationId="{1CE22CF5-643E-9CA1-641F-36D011995DA1}"/>
          </ac:spMkLst>
        </pc:spChg>
        <pc:spChg chg="del">
          <ac:chgData name="R H" userId="7863155b6774aad0" providerId="LiveId" clId="{F319DF5F-885E-4F01-85A9-6E75F3B40578}" dt="2023-09-16T02:04:27.063" v="16" actId="478"/>
          <ac:spMkLst>
            <pc:docMk/>
            <pc:sldMk cId="1179379896" sldId="258"/>
            <ac:spMk id="3" creationId="{C68F475F-2C65-54F9-AE88-D93063B8A655}"/>
          </ac:spMkLst>
        </pc:spChg>
        <pc:spChg chg="add del mod">
          <ac:chgData name="R H" userId="7863155b6774aad0" providerId="LiveId" clId="{F319DF5F-885E-4F01-85A9-6E75F3B40578}" dt="2023-09-16T13:07:09.371" v="231" actId="21"/>
          <ac:spMkLst>
            <pc:docMk/>
            <pc:sldMk cId="1179379896" sldId="258"/>
            <ac:spMk id="4" creationId="{D91B2148-6427-AC31-23C9-209AB7A5D1DC}"/>
          </ac:spMkLst>
        </pc:spChg>
        <pc:picChg chg="add del mod">
          <ac:chgData name="R H" userId="7863155b6774aad0" providerId="LiveId" clId="{F319DF5F-885E-4F01-85A9-6E75F3B40578}" dt="2023-09-16T13:07:09.371" v="231" actId="21"/>
          <ac:picMkLst>
            <pc:docMk/>
            <pc:sldMk cId="1179379896" sldId="258"/>
            <ac:picMk id="2050" creationId="{C8F72479-160F-0DD6-30AE-8CD590697B22}"/>
          </ac:picMkLst>
        </pc:picChg>
      </pc:sldChg>
      <pc:sldChg chg="addSp delSp modSp new mod modTransition modAnim">
        <pc:chgData name="R H" userId="7863155b6774aad0" providerId="LiveId" clId="{F319DF5F-885E-4F01-85A9-6E75F3B40578}" dt="2023-09-16T23:10:53.234" v="518"/>
        <pc:sldMkLst>
          <pc:docMk/>
          <pc:sldMk cId="641923786" sldId="259"/>
        </pc:sldMkLst>
        <pc:spChg chg="del">
          <ac:chgData name="R H" userId="7863155b6774aad0" providerId="LiveId" clId="{F319DF5F-885E-4F01-85A9-6E75F3B40578}" dt="2023-09-16T02:49:27.905" v="76" actId="478"/>
          <ac:spMkLst>
            <pc:docMk/>
            <pc:sldMk cId="641923786" sldId="259"/>
            <ac:spMk id="2" creationId="{E017EF15-FCC0-3AAC-8BDB-690D653386CF}"/>
          </ac:spMkLst>
        </pc:spChg>
        <pc:spChg chg="add del mod">
          <ac:chgData name="R H" userId="7863155b6774aad0" providerId="LiveId" clId="{F319DF5F-885E-4F01-85A9-6E75F3B40578}" dt="2023-09-16T23:02:58.823" v="439" actId="478"/>
          <ac:spMkLst>
            <pc:docMk/>
            <pc:sldMk cId="641923786" sldId="259"/>
            <ac:spMk id="2" creationId="{E4BE8662-9B97-D1A2-88D8-7BFE0B859D0E}"/>
          </ac:spMkLst>
        </pc:spChg>
        <pc:spChg chg="del">
          <ac:chgData name="R H" userId="7863155b6774aad0" providerId="LiveId" clId="{F319DF5F-885E-4F01-85A9-6E75F3B40578}" dt="2023-09-16T02:49:27.905" v="76" actId="478"/>
          <ac:spMkLst>
            <pc:docMk/>
            <pc:sldMk cId="641923786" sldId="259"/>
            <ac:spMk id="3" creationId="{949F4419-0B13-E711-6E45-1A6D18DB5F67}"/>
          </ac:spMkLst>
        </pc:spChg>
        <pc:spChg chg="add mod ord">
          <ac:chgData name="R H" userId="7863155b6774aad0" providerId="LiveId" clId="{F319DF5F-885E-4F01-85A9-6E75F3B40578}" dt="2023-09-16T23:03:12.653" v="442" actId="14100"/>
          <ac:spMkLst>
            <pc:docMk/>
            <pc:sldMk cId="641923786" sldId="259"/>
            <ac:spMk id="3" creationId="{A5CBC6BE-F7E9-AD45-8F72-07F42ED68FE6}"/>
          </ac:spMkLst>
        </pc:spChg>
        <pc:spChg chg="add mod">
          <ac:chgData name="R H" userId="7863155b6774aad0" providerId="LiveId" clId="{F319DF5F-885E-4F01-85A9-6E75F3B40578}" dt="2023-09-16T02:49:28.757" v="77"/>
          <ac:spMkLst>
            <pc:docMk/>
            <pc:sldMk cId="641923786" sldId="259"/>
            <ac:spMk id="4" creationId="{0E779EEF-62E7-20CC-1B6C-8CAF7202B132}"/>
          </ac:spMkLst>
        </pc:spChg>
        <pc:spChg chg="add mod ord">
          <ac:chgData name="R H" userId="7863155b6774aad0" providerId="LiveId" clId="{F319DF5F-885E-4F01-85A9-6E75F3B40578}" dt="2023-09-16T23:07:01.382" v="474" actId="166"/>
          <ac:spMkLst>
            <pc:docMk/>
            <pc:sldMk cId="641923786" sldId="259"/>
            <ac:spMk id="5" creationId="{B2F5DF0B-D580-AFD9-E385-471662468B88}"/>
          </ac:spMkLst>
        </pc:spChg>
        <pc:spChg chg="add mod">
          <ac:chgData name="R H" userId="7863155b6774aad0" providerId="LiveId" clId="{F319DF5F-885E-4F01-85A9-6E75F3B40578}" dt="2023-09-16T23:03:21.959" v="443" actId="1076"/>
          <ac:spMkLst>
            <pc:docMk/>
            <pc:sldMk cId="641923786" sldId="259"/>
            <ac:spMk id="6" creationId="{2CCDC6B5-6FD6-DAE5-365C-71504EE62129}"/>
          </ac:spMkLst>
        </pc:spChg>
        <pc:spChg chg="add mod">
          <ac:chgData name="R H" userId="7863155b6774aad0" providerId="LiveId" clId="{F319DF5F-885E-4F01-85A9-6E75F3B40578}" dt="2023-09-16T23:05:45.824" v="459" actId="14100"/>
          <ac:spMkLst>
            <pc:docMk/>
            <pc:sldMk cId="641923786" sldId="259"/>
            <ac:spMk id="7" creationId="{2813B0A6-1E21-1FE1-8FC6-BB349934181B}"/>
          </ac:spMkLst>
        </pc:spChg>
        <pc:spChg chg="add mod">
          <ac:chgData name="R H" userId="7863155b6774aad0" providerId="LiveId" clId="{F319DF5F-885E-4F01-85A9-6E75F3B40578}" dt="2023-09-16T23:05:43.542" v="458" actId="14100"/>
          <ac:spMkLst>
            <pc:docMk/>
            <pc:sldMk cId="641923786" sldId="259"/>
            <ac:spMk id="8" creationId="{C96F91E2-3937-ED8C-975B-05CBE6BB409E}"/>
          </ac:spMkLst>
        </pc:spChg>
        <pc:spChg chg="add mod">
          <ac:chgData name="R H" userId="7863155b6774aad0" providerId="LiveId" clId="{F319DF5F-885E-4F01-85A9-6E75F3B40578}" dt="2023-09-16T23:05:53.441" v="460" actId="1076"/>
          <ac:spMkLst>
            <pc:docMk/>
            <pc:sldMk cId="641923786" sldId="259"/>
            <ac:spMk id="9" creationId="{2C77E162-7F91-D3F8-37A1-11685FE6D606}"/>
          </ac:spMkLst>
        </pc:spChg>
        <pc:spChg chg="add mod">
          <ac:chgData name="R H" userId="7863155b6774aad0" providerId="LiveId" clId="{F319DF5F-885E-4F01-85A9-6E75F3B40578}" dt="2023-09-16T23:06:56.158" v="473" actId="14100"/>
          <ac:spMkLst>
            <pc:docMk/>
            <pc:sldMk cId="641923786" sldId="259"/>
            <ac:spMk id="10" creationId="{5F1A83FD-B64E-7178-C47D-BAC0899D9841}"/>
          </ac:spMkLst>
        </pc:spChg>
        <pc:spChg chg="add mod">
          <ac:chgData name="R H" userId="7863155b6774aad0" providerId="LiveId" clId="{F319DF5F-885E-4F01-85A9-6E75F3B40578}" dt="2023-09-16T23:06:04.283" v="463" actId="1076"/>
          <ac:spMkLst>
            <pc:docMk/>
            <pc:sldMk cId="641923786" sldId="259"/>
            <ac:spMk id="11" creationId="{12AB07D2-38A6-B64B-AA42-6D38BCA579AB}"/>
          </ac:spMkLst>
        </pc:spChg>
        <pc:spChg chg="add mod">
          <ac:chgData name="R H" userId="7863155b6774aad0" providerId="LiveId" clId="{F319DF5F-885E-4F01-85A9-6E75F3B40578}" dt="2023-09-16T23:06:25.190" v="466" actId="14100"/>
          <ac:spMkLst>
            <pc:docMk/>
            <pc:sldMk cId="641923786" sldId="259"/>
            <ac:spMk id="12" creationId="{625F56ED-D104-8504-5744-2F258580A6AA}"/>
          </ac:spMkLst>
        </pc:spChg>
        <pc:spChg chg="add mod">
          <ac:chgData name="R H" userId="7863155b6774aad0" providerId="LiveId" clId="{F319DF5F-885E-4F01-85A9-6E75F3B40578}" dt="2023-09-16T23:06:37.884" v="469" actId="14100"/>
          <ac:spMkLst>
            <pc:docMk/>
            <pc:sldMk cId="641923786" sldId="259"/>
            <ac:spMk id="13" creationId="{FA497033-970C-A954-AB7F-DCE119F51931}"/>
          </ac:spMkLst>
        </pc:spChg>
        <pc:spChg chg="add mod">
          <ac:chgData name="R H" userId="7863155b6774aad0" providerId="LiveId" clId="{F319DF5F-885E-4F01-85A9-6E75F3B40578}" dt="2023-09-16T23:06:45.815" v="470" actId="1076"/>
          <ac:spMkLst>
            <pc:docMk/>
            <pc:sldMk cId="641923786" sldId="259"/>
            <ac:spMk id="14" creationId="{DBB4ACD2-43B4-BA7F-8A28-F7F19D552A81}"/>
          </ac:spMkLst>
        </pc:spChg>
        <pc:spChg chg="add mod">
          <ac:chgData name="R H" userId="7863155b6774aad0" providerId="LiveId" clId="{F319DF5F-885E-4F01-85A9-6E75F3B40578}" dt="2023-09-16T23:06:52.245" v="472" actId="14100"/>
          <ac:spMkLst>
            <pc:docMk/>
            <pc:sldMk cId="641923786" sldId="259"/>
            <ac:spMk id="15" creationId="{44BFE288-2610-55AD-3B4D-70E8FE1E92C8}"/>
          </ac:spMkLst>
        </pc:spChg>
      </pc:sldChg>
      <pc:sldChg chg="addSp delSp modSp add mod modTransition setBg">
        <pc:chgData name="R H" userId="7863155b6774aad0" providerId="LiveId" clId="{F319DF5F-885E-4F01-85A9-6E75F3B40578}" dt="2023-09-16T23:11:42.428" v="523" actId="14100"/>
        <pc:sldMkLst>
          <pc:docMk/>
          <pc:sldMk cId="1417301951" sldId="260"/>
        </pc:sldMkLst>
        <pc:spChg chg="add mod">
          <ac:chgData name="R H" userId="7863155b6774aad0" providerId="LiveId" clId="{F319DF5F-885E-4F01-85A9-6E75F3B40578}" dt="2023-09-16T13:13:54.367" v="235" actId="14100"/>
          <ac:spMkLst>
            <pc:docMk/>
            <pc:sldMk cId="1417301951" sldId="260"/>
            <ac:spMk id="2" creationId="{0504A3F4-6FE7-DDF3-FC94-BC777D746BCE}"/>
          </ac:spMkLst>
        </pc:spChg>
        <pc:spChg chg="del">
          <ac:chgData name="R H" userId="7863155b6774aad0" providerId="LiveId" clId="{F319DF5F-885E-4F01-85A9-6E75F3B40578}" dt="2023-09-16T13:06:55.263" v="229" actId="478"/>
          <ac:spMkLst>
            <pc:docMk/>
            <pc:sldMk cId="1417301951" sldId="260"/>
            <ac:spMk id="4" creationId="{D91B2148-6427-AC31-23C9-209AB7A5D1DC}"/>
          </ac:spMkLst>
        </pc:spChg>
        <pc:picChg chg="add mod">
          <ac:chgData name="R H" userId="7863155b6774aad0" providerId="LiveId" clId="{F319DF5F-885E-4F01-85A9-6E75F3B40578}" dt="2023-09-16T23:11:42.428" v="523" actId="14100"/>
          <ac:picMkLst>
            <pc:docMk/>
            <pc:sldMk cId="1417301951" sldId="260"/>
            <ac:picMk id="1026" creationId="{B8B0F63E-338F-5CBD-11DA-84329AE5B9F1}"/>
          </ac:picMkLst>
        </pc:picChg>
        <pc:picChg chg="del">
          <ac:chgData name="R H" userId="7863155b6774aad0" providerId="LiveId" clId="{F319DF5F-885E-4F01-85A9-6E75F3B40578}" dt="2023-09-16T13:06:51.508" v="228" actId="478"/>
          <ac:picMkLst>
            <pc:docMk/>
            <pc:sldMk cId="1417301951" sldId="260"/>
            <ac:picMk id="2050" creationId="{C8F72479-160F-0DD6-30AE-8CD590697B22}"/>
          </ac:picMkLst>
        </pc:picChg>
      </pc:sldChg>
      <pc:sldChg chg="addSp delSp modSp add mod modTransition delAnim modAnim">
        <pc:chgData name="R H" userId="7863155b6774aad0" providerId="LiveId" clId="{F319DF5F-885E-4F01-85A9-6E75F3B40578}" dt="2023-09-16T23:19:40.047" v="528" actId="1076"/>
        <pc:sldMkLst>
          <pc:docMk/>
          <pc:sldMk cId="2874773778" sldId="261"/>
        </pc:sldMkLst>
        <pc:spChg chg="del">
          <ac:chgData name="R H" userId="7863155b6774aad0" providerId="LiveId" clId="{F319DF5F-885E-4F01-85A9-6E75F3B40578}" dt="2023-09-16T16:50:10.307" v="252" actId="478"/>
          <ac:spMkLst>
            <pc:docMk/>
            <pc:sldMk cId="2874773778" sldId="261"/>
            <ac:spMk id="2" creationId="{E4BE8662-9B97-D1A2-88D8-7BFE0B859D0E}"/>
          </ac:spMkLst>
        </pc:spChg>
        <pc:spChg chg="del">
          <ac:chgData name="R H" userId="7863155b6774aad0" providerId="LiveId" clId="{F319DF5F-885E-4F01-85A9-6E75F3B40578}" dt="2023-09-16T16:52:00.823" v="253" actId="478"/>
          <ac:spMkLst>
            <pc:docMk/>
            <pc:sldMk cId="2874773778" sldId="261"/>
            <ac:spMk id="3" creationId="{A5CBC6BE-F7E9-AD45-8F72-07F42ED68FE6}"/>
          </ac:spMkLst>
        </pc:spChg>
        <pc:spChg chg="mod ord">
          <ac:chgData name="R H" userId="7863155b6774aad0" providerId="LiveId" clId="{F319DF5F-885E-4F01-85A9-6E75F3B40578}" dt="2023-09-16T23:19:40.047" v="528" actId="1076"/>
          <ac:spMkLst>
            <pc:docMk/>
            <pc:sldMk cId="2874773778" sldId="261"/>
            <ac:spMk id="5" creationId="{B2F5DF0B-D580-AFD9-E385-471662468B88}"/>
          </ac:spMkLst>
        </pc:spChg>
        <pc:spChg chg="del">
          <ac:chgData name="R H" userId="7863155b6774aad0" providerId="LiveId" clId="{F319DF5F-885E-4F01-85A9-6E75F3B40578}" dt="2023-09-16T16:52:02.537" v="254" actId="478"/>
          <ac:spMkLst>
            <pc:docMk/>
            <pc:sldMk cId="2874773778" sldId="261"/>
            <ac:spMk id="6" creationId="{2CCDC6B5-6FD6-DAE5-365C-71504EE62129}"/>
          </ac:spMkLst>
        </pc:spChg>
        <pc:spChg chg="del">
          <ac:chgData name="R H" userId="7863155b6774aad0" providerId="LiveId" clId="{F319DF5F-885E-4F01-85A9-6E75F3B40578}" dt="2023-09-16T16:52:55.643" v="256" actId="478"/>
          <ac:spMkLst>
            <pc:docMk/>
            <pc:sldMk cId="2874773778" sldId="261"/>
            <ac:spMk id="7" creationId="{2813B0A6-1E21-1FE1-8FC6-BB349934181B}"/>
          </ac:spMkLst>
        </pc:spChg>
        <pc:spChg chg="del">
          <ac:chgData name="R H" userId="7863155b6774aad0" providerId="LiveId" clId="{F319DF5F-885E-4F01-85A9-6E75F3B40578}" dt="2023-09-16T16:52:55.643" v="256" actId="478"/>
          <ac:spMkLst>
            <pc:docMk/>
            <pc:sldMk cId="2874773778" sldId="261"/>
            <ac:spMk id="8" creationId="{C96F91E2-3937-ED8C-975B-05CBE6BB409E}"/>
          </ac:spMkLst>
        </pc:spChg>
        <pc:spChg chg="del">
          <ac:chgData name="R H" userId="7863155b6774aad0" providerId="LiveId" clId="{F319DF5F-885E-4F01-85A9-6E75F3B40578}" dt="2023-09-16T16:52:55.643" v="256" actId="478"/>
          <ac:spMkLst>
            <pc:docMk/>
            <pc:sldMk cId="2874773778" sldId="261"/>
            <ac:spMk id="9" creationId="{2C77E162-7F91-D3F8-37A1-11685FE6D606}"/>
          </ac:spMkLst>
        </pc:spChg>
        <pc:spChg chg="del">
          <ac:chgData name="R H" userId="7863155b6774aad0" providerId="LiveId" clId="{F319DF5F-885E-4F01-85A9-6E75F3B40578}" dt="2023-09-16T16:52:57.935" v="257" actId="478"/>
          <ac:spMkLst>
            <pc:docMk/>
            <pc:sldMk cId="2874773778" sldId="261"/>
            <ac:spMk id="10" creationId="{5F1A83FD-B64E-7178-C47D-BAC0899D9841}"/>
          </ac:spMkLst>
        </pc:spChg>
        <pc:spChg chg="del">
          <ac:chgData name="R H" userId="7863155b6774aad0" providerId="LiveId" clId="{F319DF5F-885E-4F01-85A9-6E75F3B40578}" dt="2023-09-16T16:52:55.643" v="256" actId="478"/>
          <ac:spMkLst>
            <pc:docMk/>
            <pc:sldMk cId="2874773778" sldId="261"/>
            <ac:spMk id="11" creationId="{12AB07D2-38A6-B64B-AA42-6D38BCA579AB}"/>
          </ac:spMkLst>
        </pc:spChg>
        <pc:spChg chg="del">
          <ac:chgData name="R H" userId="7863155b6774aad0" providerId="LiveId" clId="{F319DF5F-885E-4F01-85A9-6E75F3B40578}" dt="2023-09-16T16:52:55.643" v="256" actId="478"/>
          <ac:spMkLst>
            <pc:docMk/>
            <pc:sldMk cId="2874773778" sldId="261"/>
            <ac:spMk id="12" creationId="{625F56ED-D104-8504-5744-2F258580A6AA}"/>
          </ac:spMkLst>
        </pc:spChg>
        <pc:spChg chg="del">
          <ac:chgData name="R H" userId="7863155b6774aad0" providerId="LiveId" clId="{F319DF5F-885E-4F01-85A9-6E75F3B40578}" dt="2023-09-16T16:52:55.643" v="256" actId="478"/>
          <ac:spMkLst>
            <pc:docMk/>
            <pc:sldMk cId="2874773778" sldId="261"/>
            <ac:spMk id="13" creationId="{FA497033-970C-A954-AB7F-DCE119F51931}"/>
          </ac:spMkLst>
        </pc:spChg>
        <pc:spChg chg="del">
          <ac:chgData name="R H" userId="7863155b6774aad0" providerId="LiveId" clId="{F319DF5F-885E-4F01-85A9-6E75F3B40578}" dt="2023-09-16T16:52:55.643" v="256" actId="478"/>
          <ac:spMkLst>
            <pc:docMk/>
            <pc:sldMk cId="2874773778" sldId="261"/>
            <ac:spMk id="14" creationId="{DBB4ACD2-43B4-BA7F-8A28-F7F19D552A81}"/>
          </ac:spMkLst>
        </pc:spChg>
        <pc:spChg chg="del">
          <ac:chgData name="R H" userId="7863155b6774aad0" providerId="LiveId" clId="{F319DF5F-885E-4F01-85A9-6E75F3B40578}" dt="2023-09-16T16:52:55.643" v="256" actId="478"/>
          <ac:spMkLst>
            <pc:docMk/>
            <pc:sldMk cId="2874773778" sldId="261"/>
            <ac:spMk id="15" creationId="{44BFE288-2610-55AD-3B4D-70E8FE1E92C8}"/>
          </ac:spMkLst>
        </pc:spChg>
        <pc:spChg chg="add mod">
          <ac:chgData name="R H" userId="7863155b6774aad0" providerId="LiveId" clId="{F319DF5F-885E-4F01-85A9-6E75F3B40578}" dt="2023-09-16T16:56:25.195" v="304" actId="255"/>
          <ac:spMkLst>
            <pc:docMk/>
            <pc:sldMk cId="2874773778" sldId="261"/>
            <ac:spMk id="16" creationId="{7AC55014-450D-6AB2-5D32-018ECFF053E2}"/>
          </ac:spMkLst>
        </pc:spChg>
      </pc:sldChg>
      <pc:sldChg chg="addSp delSp modSp new mod modTransition">
        <pc:chgData name="R H" userId="7863155b6774aad0" providerId="LiveId" clId="{F319DF5F-885E-4F01-85A9-6E75F3B40578}" dt="2023-09-17T03:17:05.858" v="533" actId="14100"/>
        <pc:sldMkLst>
          <pc:docMk/>
          <pc:sldMk cId="1032308726" sldId="262"/>
        </pc:sldMkLst>
        <pc:spChg chg="del">
          <ac:chgData name="R H" userId="7863155b6774aad0" providerId="LiveId" clId="{F319DF5F-885E-4F01-85A9-6E75F3B40578}" dt="2023-09-16T17:00:30.159" v="432" actId="478"/>
          <ac:spMkLst>
            <pc:docMk/>
            <pc:sldMk cId="1032308726" sldId="262"/>
            <ac:spMk id="2" creationId="{42392BE6-36A8-8CD6-3021-4F49547DCF28}"/>
          </ac:spMkLst>
        </pc:spChg>
        <pc:spChg chg="del">
          <ac:chgData name="R H" userId="7863155b6774aad0" providerId="LiveId" clId="{F319DF5F-885E-4F01-85A9-6E75F3B40578}" dt="2023-09-16T17:00:30.159" v="432" actId="478"/>
          <ac:spMkLst>
            <pc:docMk/>
            <pc:sldMk cId="1032308726" sldId="262"/>
            <ac:spMk id="3" creationId="{0E181934-123F-8340-1589-A39E944B4604}"/>
          </ac:spMkLst>
        </pc:spChg>
        <pc:spChg chg="add mod">
          <ac:chgData name="R H" userId="7863155b6774aad0" providerId="LiveId" clId="{F319DF5F-885E-4F01-85A9-6E75F3B40578}" dt="2023-09-17T03:16:55.121" v="531"/>
          <ac:spMkLst>
            <pc:docMk/>
            <pc:sldMk cId="1032308726" sldId="262"/>
            <ac:spMk id="4" creationId="{A44E9579-185E-EA1D-A47B-A9EC2271324F}"/>
          </ac:spMkLst>
        </pc:spChg>
        <pc:picChg chg="add mod">
          <ac:chgData name="R H" userId="7863155b6774aad0" providerId="LiveId" clId="{F319DF5F-885E-4F01-85A9-6E75F3B40578}" dt="2023-09-17T03:17:05.858" v="533" actId="14100"/>
          <ac:picMkLst>
            <pc:docMk/>
            <pc:sldMk cId="1032308726" sldId="262"/>
            <ac:picMk id="2050" creationId="{75900AD6-A306-A881-7D65-525592150E6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16D05-23E5-4AB6-AA00-30852EF2C967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491F0-8EAB-4739-85D0-89B81803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47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FE27-9A6F-4E24-961D-CDCB5E3AFE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A26422-941F-7056-0C64-C16D11ACC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E6896-FF68-7FD5-6179-104553D0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69AC-B9B1-4ED2-A597-4075256031DC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29C03-CAAE-B1AC-5607-5EC7A422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34FBE-3123-73A3-445F-7A0DCE92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D406-2290-41BA-AF36-4FB02932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4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0FD4B-4588-46A8-29BC-801A5694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1C5E2-D89F-6213-00D6-1EC17DCC0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8D669-2DBE-DE5F-0B6F-26F779209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69AC-B9B1-4ED2-A597-4075256031DC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A44A2-38F3-62CF-A29D-ABAD4BB48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6BC07-4A98-AAED-0657-996C6C29C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D406-2290-41BA-AF36-4FB02932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7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D0F9FE-2918-863C-9932-0216C1C04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33DE74-1023-6C23-A940-C0E6741F7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F0ACF-E422-224F-0175-D2349ADDE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69AC-B9B1-4ED2-A597-4075256031DC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931A9-AA12-EE82-49E5-A46DAB1CF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3AEB4-7E9E-4C48-4F42-5FD9536A6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D406-2290-41BA-AF36-4FB02932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3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3B40A-7426-3F07-B95E-EF3737AB2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6FBF4-9F34-4D08-3C0B-8EE13696E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743E1-D1C1-AE37-A5D4-A1BB7B8D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69AC-B9B1-4ED2-A597-4075256031DC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E01FE-9A4B-4671-319F-19DD9048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23D7-6650-2A80-3651-C2AA0BF6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D406-2290-41BA-AF36-4FB02932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71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A7952-658E-B2DA-A8A1-E779D1327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B9E72-55EA-48E8-E0EF-312625D8C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153A9-5CBC-620D-49F0-A3361AD82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69AC-B9B1-4ED2-A597-4075256031DC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0B004-1B11-56CF-5601-103DF9A0C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B91AA-7639-6304-63B0-622305251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D406-2290-41BA-AF36-4FB02932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9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36D58-2F18-5958-2D8D-BDEE5A38F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BCDCD-6913-615C-DEBB-96757CE8A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60F70-3A0D-A196-FD23-868C9D13E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63B7E3-0434-FE69-3F82-AA7F2AE7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69AC-B9B1-4ED2-A597-4075256031DC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1A4E1-0FEC-B46B-60DC-5ABB257AD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C9C545-EFD6-E4E3-8A74-649E012F1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D406-2290-41BA-AF36-4FB02932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2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54DB7-56D8-5CE6-BB35-121730B38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4499B-50FF-DDB6-E13B-B1B9B978E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96A034-2BA7-8ED8-3384-BD3AB6D78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83E9AC-4299-9DD5-0A33-CE580A6389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BC8137-8DC8-B8B6-1B87-438951A04A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6A9409-D240-D3DA-25CC-BAEAFD37D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69AC-B9B1-4ED2-A597-4075256031DC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5E6E8B-C825-FDE8-05BA-3B05859C6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280704-EB60-48EB-F776-FC30FDAF3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D406-2290-41BA-AF36-4FB02932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2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56BE8-3634-1192-F7C9-DBF78D288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82D8F6-7BEB-810D-6649-048DB1C3E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69AC-B9B1-4ED2-A597-4075256031DC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F8D8FD-9E79-4AC2-D9B1-3497042DE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23BC0C-42F6-6A45-6852-C86D6EB22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D406-2290-41BA-AF36-4FB02932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5B9C41-954A-9038-C711-2F0CA00AE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69AC-B9B1-4ED2-A597-4075256031DC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FDD2FD-555E-713A-A810-7246A62AD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7DC324-C9A3-9DB1-C3F9-74F62B0B6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D406-2290-41BA-AF36-4FB02932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9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35476-9538-120B-51C2-87BAF70C2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3DFBB-6F5A-A401-3D57-C49A79A55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5876B8-6040-6A82-939D-825F36C3C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67CFA-89D3-3FFB-3F25-426302C8D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69AC-B9B1-4ED2-A597-4075256031DC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EAE4DF-F6F4-6684-E6D6-4E86CDF60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A8CBB-7861-6580-2230-1691A1B7F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D406-2290-41BA-AF36-4FB02932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9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35E4D-1B6B-F3F7-180E-729B61567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64F8B7-9ADA-5BA3-590F-E327E49E0A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E7DB48-FC33-34A7-B6CD-1D5A51BA0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590F91-92CE-EE6C-5EBC-1A330B429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69AC-B9B1-4ED2-A597-4075256031DC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711D7-BEFC-6110-4FAA-F3145D3CD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34C202-894F-10D7-8BA3-C0A00B735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D406-2290-41BA-AF36-4FB02932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5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F07FD2-B6EC-48A5-63B7-E66E3CB1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52D91-9022-8930-E423-144194820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0A3E1-D972-BB35-9974-C4A5A8346B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A69AC-B9B1-4ED2-A597-4075256031DC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11899-CD64-EE77-E451-9063AC3A03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23329-0083-31EE-EB9A-6F2B1404C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6D406-2290-41BA-AF36-4FB02932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7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6851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C8F72479-160F-0DD6-30AE-8CD590697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5450"/>
            <a:ext cx="12192000" cy="414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91B2148-6427-AC31-23C9-209AB7A5D1DC}"/>
              </a:ext>
            </a:extLst>
          </p:cNvPr>
          <p:cNvSpPr/>
          <p:nvPr/>
        </p:nvSpPr>
        <p:spPr>
          <a:xfrm>
            <a:off x="0" y="0"/>
            <a:ext cx="12191999" cy="255454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Rockwell" panose="02060603020205020403" pitchFamily="18" charset="0"/>
              </a:rPr>
              <a:t>Falling Into The Hands Of God</a:t>
            </a:r>
          </a:p>
        </p:txBody>
      </p:sp>
    </p:spTree>
    <p:extLst>
      <p:ext uri="{BB962C8B-B14F-4D97-AF65-F5344CB8AC3E}">
        <p14:creationId xmlns:p14="http://schemas.microsoft.com/office/powerpoint/2010/main" val="1179379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E779EEF-62E7-20CC-1B6C-8CAF7202B132}"/>
              </a:ext>
            </a:extLst>
          </p:cNvPr>
          <p:cNvSpPr/>
          <p:nvPr/>
        </p:nvSpPr>
        <p:spPr>
          <a:xfrm>
            <a:off x="1" y="5646420"/>
            <a:ext cx="12191999" cy="1211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CDC6B5-6FD6-DAE5-365C-71504EE62129}"/>
              </a:ext>
            </a:extLst>
          </p:cNvPr>
          <p:cNvSpPr/>
          <p:nvPr/>
        </p:nvSpPr>
        <p:spPr>
          <a:xfrm>
            <a:off x="6966858" y="551543"/>
            <a:ext cx="1915885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13B0A6-1E21-1FE1-8FC6-BB349934181B}"/>
              </a:ext>
            </a:extLst>
          </p:cNvPr>
          <p:cNvSpPr/>
          <p:nvPr/>
        </p:nvSpPr>
        <p:spPr>
          <a:xfrm>
            <a:off x="2694214" y="1190625"/>
            <a:ext cx="620486" cy="25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6F91E2-3937-ED8C-975B-05CBE6BB409E}"/>
              </a:ext>
            </a:extLst>
          </p:cNvPr>
          <p:cNvSpPr/>
          <p:nvPr/>
        </p:nvSpPr>
        <p:spPr>
          <a:xfrm>
            <a:off x="4572001" y="1571625"/>
            <a:ext cx="1581150" cy="25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77E162-7F91-D3F8-37A1-11685FE6D606}"/>
              </a:ext>
            </a:extLst>
          </p:cNvPr>
          <p:cNvSpPr/>
          <p:nvPr/>
        </p:nvSpPr>
        <p:spPr>
          <a:xfrm>
            <a:off x="8971190" y="1952625"/>
            <a:ext cx="753836" cy="25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1A83FD-B64E-7178-C47D-BAC0899D9841}"/>
              </a:ext>
            </a:extLst>
          </p:cNvPr>
          <p:cNvSpPr/>
          <p:nvPr/>
        </p:nvSpPr>
        <p:spPr>
          <a:xfrm>
            <a:off x="9867900" y="2333625"/>
            <a:ext cx="981075" cy="2857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AB07D2-38A6-B64B-AA42-6D38BCA579AB}"/>
              </a:ext>
            </a:extLst>
          </p:cNvPr>
          <p:cNvSpPr/>
          <p:nvPr/>
        </p:nvSpPr>
        <p:spPr>
          <a:xfrm>
            <a:off x="5713640" y="2343150"/>
            <a:ext cx="1058635" cy="25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5F56ED-D104-8504-5744-2F258580A6AA}"/>
              </a:ext>
            </a:extLst>
          </p:cNvPr>
          <p:cNvSpPr/>
          <p:nvPr/>
        </p:nvSpPr>
        <p:spPr>
          <a:xfrm>
            <a:off x="484414" y="3019425"/>
            <a:ext cx="639535" cy="2857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497033-970C-A954-AB7F-DCE119F51931}"/>
              </a:ext>
            </a:extLst>
          </p:cNvPr>
          <p:cNvSpPr/>
          <p:nvPr/>
        </p:nvSpPr>
        <p:spPr>
          <a:xfrm>
            <a:off x="5580290" y="3381374"/>
            <a:ext cx="953860" cy="295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BB4ACD2-43B4-BA7F-8A28-F7F19D552A81}"/>
              </a:ext>
            </a:extLst>
          </p:cNvPr>
          <p:cNvSpPr/>
          <p:nvPr/>
        </p:nvSpPr>
        <p:spPr>
          <a:xfrm>
            <a:off x="3627664" y="4076700"/>
            <a:ext cx="2087335" cy="2857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BFE288-2610-55AD-3B4D-70E8FE1E92C8}"/>
              </a:ext>
            </a:extLst>
          </p:cNvPr>
          <p:cNvSpPr/>
          <p:nvPr/>
        </p:nvSpPr>
        <p:spPr>
          <a:xfrm>
            <a:off x="2447925" y="5076825"/>
            <a:ext cx="3333750" cy="2857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CBC6BE-F7E9-AD45-8F72-07F42ED68FE6}"/>
              </a:ext>
            </a:extLst>
          </p:cNvPr>
          <p:cNvSpPr txBox="1"/>
          <p:nvPr/>
        </p:nvSpPr>
        <p:spPr>
          <a:xfrm>
            <a:off x="87087" y="101600"/>
            <a:ext cx="1200331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Rockwell" panose="02060603020205020403" pitchFamily="18" charset="0"/>
              </a:rPr>
              <a:t>Matt 17:22</a:t>
            </a:r>
            <a:r>
              <a:rPr lang="en-US" sz="2400" dirty="0">
                <a:latin typeface="Rockwell" panose="02060603020205020403" pitchFamily="18" charset="0"/>
              </a:rPr>
              <a:t> – “</a:t>
            </a:r>
            <a:r>
              <a:rPr lang="en-US" sz="2400" dirty="0">
                <a:solidFill>
                  <a:srgbClr val="000000"/>
                </a:solidFill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And while they were gathering together in Galilee, Jesus said to them, ‘The Son of Man is going to be delivered into the hands of men</a:t>
            </a: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  <a:ea typeface="Calibri" panose="020F0502020204030204" pitchFamily="34" charset="0"/>
              </a:rPr>
              <a:t>’”</a:t>
            </a:r>
            <a:endParaRPr lang="en-US" sz="2400" dirty="0">
              <a:latin typeface="Rockwell" panose="020606030202050204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F5DF0B-D580-AFD9-E385-471662468B88}"/>
              </a:ext>
            </a:extLst>
          </p:cNvPr>
          <p:cNvSpPr txBox="1"/>
          <p:nvPr/>
        </p:nvSpPr>
        <p:spPr>
          <a:xfrm>
            <a:off x="123372" y="1110344"/>
            <a:ext cx="118872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Luke 22:21</a:t>
            </a:r>
            <a:r>
              <a:rPr lang="en-US" sz="2000" dirty="0"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 – “The hand of the one betraying me is with mine on the table.”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000" b="1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 26:50</a:t>
            </a:r>
            <a:r>
              <a:rPr lang="en-US" sz="20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“Then they came and laid hands on Jesus and seized Him.”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000" b="1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18:22</a:t>
            </a:r>
            <a:r>
              <a:rPr lang="en-US" sz="20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“When He had said this, one of the officers standing nearby struck Jesus…”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000" b="1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 26:67</a:t>
            </a:r>
            <a:r>
              <a:rPr lang="en-US" sz="20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“Then they spat in His face and beat Him with their fists; and others slapped Him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000" b="1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19:3</a:t>
            </a:r>
            <a:r>
              <a:rPr lang="en-US" sz="20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“and they began to come up to Him and say, ‘Hail, King of the Jews!’ and to give Him slaps in the face.”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000" b="1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Luke 22:63</a:t>
            </a:r>
            <a:r>
              <a:rPr lang="en-US" sz="20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“They were mocking Him and beating Him saying, ‘Who is the one who hit you?’”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000" b="1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 27:24</a:t>
            </a:r>
            <a:r>
              <a:rPr lang="en-US" sz="20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“When Pilate saw that he was accomplishing nothing, but rather that a riot was starting, he took water and washed his hands in front of the crowd, saying, ‘I am innocent of this Man’s blood…”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000" b="1" dirty="0"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Acts 2:23</a:t>
            </a:r>
            <a:r>
              <a:rPr lang="en-US" sz="2000" dirty="0"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 – “This Man, delivered over by the predetermined plan and foreknowledge of God, you nailed to a cross by the hands of godless men and put Him to death.”</a:t>
            </a:r>
            <a:endParaRPr lang="en-US" sz="2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923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04A3F4-6FE7-DDF3-FC94-BC777D746BCE}"/>
              </a:ext>
            </a:extLst>
          </p:cNvPr>
          <p:cNvSpPr/>
          <p:nvPr/>
        </p:nvSpPr>
        <p:spPr>
          <a:xfrm>
            <a:off x="1" y="5646420"/>
            <a:ext cx="12191999" cy="1211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Father, Into Your Hands I Commit My Spirit Luke Faith Wall Decals for Walls  Peel and Stick wall art murals Black Large 36 Inch - Walmart.com">
            <a:extLst>
              <a:ext uri="{FF2B5EF4-FFF2-40B4-BE49-F238E27FC236}">
                <a16:creationId xmlns:a16="http://schemas.microsoft.com/office/drawing/2014/main" id="{B8B0F63E-338F-5CBD-11DA-84329AE5B9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54" b="2592"/>
          <a:stretch/>
        </p:blipFill>
        <p:spPr bwMode="auto">
          <a:xfrm>
            <a:off x="0" y="0"/>
            <a:ext cx="12192000" cy="565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301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2F5DF0B-D580-AFD9-E385-471662468B88}"/>
              </a:ext>
            </a:extLst>
          </p:cNvPr>
          <p:cNvSpPr txBox="1"/>
          <p:nvPr/>
        </p:nvSpPr>
        <p:spPr>
          <a:xfrm>
            <a:off x="304800" y="1435878"/>
            <a:ext cx="1188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800" dirty="0">
                <a:latin typeface="Rockwell" panose="02060603020205020403" pitchFamily="18" charset="0"/>
                <a:ea typeface="Calibri" panose="020F0502020204030204" pitchFamily="34" charset="0"/>
              </a:rPr>
              <a:t>Doesn’t eliminate suffering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Rockwell" panose="02060603020205020403" pitchFamily="18" charset="0"/>
                <a:ea typeface="Calibri" panose="020F0502020204030204" pitchFamily="34" charset="0"/>
              </a:rPr>
              <a:t>Isa 50:6; Rom 8:18,28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40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800" dirty="0">
                <a:latin typeface="Rockwell" panose="02060603020205020403" pitchFamily="18" charset="0"/>
                <a:ea typeface="Calibri" panose="020F0502020204030204" pitchFamily="34" charset="0"/>
              </a:rPr>
              <a:t>Supplies our deepest needs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Rockwell" panose="02060603020205020403" pitchFamily="18" charset="0"/>
              </a:rPr>
              <a:t>Luke 5:12-13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779EEF-62E7-20CC-1B6C-8CAF7202B132}"/>
              </a:ext>
            </a:extLst>
          </p:cNvPr>
          <p:cNvSpPr/>
          <p:nvPr/>
        </p:nvSpPr>
        <p:spPr>
          <a:xfrm>
            <a:off x="1" y="5646420"/>
            <a:ext cx="12191999" cy="1211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C55014-450D-6AB2-5D32-018ECFF053E2}"/>
              </a:ext>
            </a:extLst>
          </p:cNvPr>
          <p:cNvSpPr txBox="1"/>
          <p:nvPr/>
        </p:nvSpPr>
        <p:spPr>
          <a:xfrm>
            <a:off x="0" y="0"/>
            <a:ext cx="12192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00" b="1" u="sng" dirty="0">
                <a:latin typeface="Rockwell" panose="02060603020205020403" pitchFamily="18" charset="0"/>
              </a:rPr>
              <a:t>Falling Into The Hands Of God</a:t>
            </a:r>
          </a:p>
        </p:txBody>
      </p:sp>
    </p:spTree>
    <p:extLst>
      <p:ext uri="{BB962C8B-B14F-4D97-AF65-F5344CB8AC3E}">
        <p14:creationId xmlns:p14="http://schemas.microsoft.com/office/powerpoint/2010/main" val="2874773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ebrews 10:31 It is a terrifying thing to fall into the hands of the living  God.">
            <a:extLst>
              <a:ext uri="{FF2B5EF4-FFF2-40B4-BE49-F238E27FC236}">
                <a16:creationId xmlns:a16="http://schemas.microsoft.com/office/drawing/2014/main" id="{75900AD6-A306-A881-7D65-525592150E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92"/>
          <a:stretch/>
        </p:blipFill>
        <p:spPr bwMode="auto">
          <a:xfrm>
            <a:off x="0" y="1"/>
            <a:ext cx="12192000" cy="565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44E9579-185E-EA1D-A47B-A9EC2271324F}"/>
              </a:ext>
            </a:extLst>
          </p:cNvPr>
          <p:cNvSpPr/>
          <p:nvPr/>
        </p:nvSpPr>
        <p:spPr>
          <a:xfrm>
            <a:off x="1" y="5646420"/>
            <a:ext cx="12191999" cy="1211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308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268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Rockwell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H</dc:creator>
  <cp:lastModifiedBy>R H</cp:lastModifiedBy>
  <cp:revision>1</cp:revision>
  <dcterms:created xsi:type="dcterms:W3CDTF">2023-09-16T01:43:38Z</dcterms:created>
  <dcterms:modified xsi:type="dcterms:W3CDTF">2023-09-17T03:17:06Z</dcterms:modified>
</cp:coreProperties>
</file>