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9F759E-D738-4F1D-ABDB-486649EABF94}" v="306" dt="2023-09-10T20:02:12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2E9F759E-D738-4F1D-ABDB-486649EABF94}"/>
    <pc:docChg chg="custSel addSld delSld modSld modMainMaster">
      <pc:chgData name="R H" userId="7863155b6774aad0" providerId="LiveId" clId="{2E9F759E-D738-4F1D-ABDB-486649EABF94}" dt="2023-09-10T20:02:12.616" v="672" actId="115"/>
      <pc:docMkLst>
        <pc:docMk/>
      </pc:docMkLst>
      <pc:sldChg chg="addSp modSp mod">
        <pc:chgData name="R H" userId="7863155b6774aad0" providerId="LiveId" clId="{2E9F759E-D738-4F1D-ABDB-486649EABF94}" dt="2023-09-10T02:04:13.338" v="197" actId="1076"/>
        <pc:sldMkLst>
          <pc:docMk/>
          <pc:sldMk cId="3322204195" sldId="259"/>
        </pc:sldMkLst>
        <pc:spChg chg="add mod">
          <ac:chgData name="R H" userId="7863155b6774aad0" providerId="LiveId" clId="{2E9F759E-D738-4F1D-ABDB-486649EABF94}" dt="2023-09-10T02:03:51.019" v="195"/>
          <ac:spMkLst>
            <pc:docMk/>
            <pc:sldMk cId="3322204195" sldId="259"/>
            <ac:spMk id="2" creationId="{8CFBE437-D7B3-DA5A-9B45-92AF604C20AA}"/>
          </ac:spMkLst>
        </pc:spChg>
        <pc:spChg chg="mod">
          <ac:chgData name="R H" userId="7863155b6774aad0" providerId="LiveId" clId="{2E9F759E-D738-4F1D-ABDB-486649EABF94}" dt="2023-09-10T02:04:13.338" v="197" actId="1076"/>
          <ac:spMkLst>
            <pc:docMk/>
            <pc:sldMk cId="3322204195" sldId="259"/>
            <ac:spMk id="4" creationId="{7A0B7F29-30C6-7050-F19A-B2365B2F208F}"/>
          </ac:spMkLst>
        </pc:spChg>
        <pc:spChg chg="mod">
          <ac:chgData name="R H" userId="7863155b6774aad0" providerId="LiveId" clId="{2E9F759E-D738-4F1D-ABDB-486649EABF94}" dt="2023-09-10T02:04:13.338" v="197" actId="1076"/>
          <ac:spMkLst>
            <pc:docMk/>
            <pc:sldMk cId="3322204195" sldId="259"/>
            <ac:spMk id="6" creationId="{90B07722-FCC1-357B-F9BB-6F8AA143D6AB}"/>
          </ac:spMkLst>
        </pc:spChg>
        <pc:spChg chg="mod">
          <ac:chgData name="R H" userId="7863155b6774aad0" providerId="LiveId" clId="{2E9F759E-D738-4F1D-ABDB-486649EABF94}" dt="2023-09-10T02:04:13.338" v="197" actId="1076"/>
          <ac:spMkLst>
            <pc:docMk/>
            <pc:sldMk cId="3322204195" sldId="259"/>
            <ac:spMk id="7" creationId="{FD949EE6-3812-1A17-BAED-7E24634DDD0C}"/>
          </ac:spMkLst>
        </pc:spChg>
        <pc:picChg chg="mod">
          <ac:chgData name="R H" userId="7863155b6774aad0" providerId="LiveId" clId="{2E9F759E-D738-4F1D-ABDB-486649EABF94}" dt="2023-09-10T02:03:56.090" v="196" actId="14100"/>
          <ac:picMkLst>
            <pc:docMk/>
            <pc:sldMk cId="3322204195" sldId="259"/>
            <ac:picMk id="1026" creationId="{E305854F-C15A-92B8-09D6-F027B9EA929A}"/>
          </ac:picMkLst>
        </pc:picChg>
      </pc:sldChg>
      <pc:sldChg chg="addSp modSp mod modAnim">
        <pc:chgData name="R H" userId="7863155b6774aad0" providerId="LiveId" clId="{2E9F759E-D738-4F1D-ABDB-486649EABF94}" dt="2023-09-10T20:02:05.360" v="671" actId="115"/>
        <pc:sldMkLst>
          <pc:docMk/>
          <pc:sldMk cId="1855362125" sldId="261"/>
        </pc:sldMkLst>
        <pc:spChg chg="add mod">
          <ac:chgData name="R H" userId="7863155b6774aad0" providerId="LiveId" clId="{2E9F759E-D738-4F1D-ABDB-486649EABF94}" dt="2023-09-10T02:10:45.379" v="305"/>
          <ac:spMkLst>
            <pc:docMk/>
            <pc:sldMk cId="1855362125" sldId="261"/>
            <ac:spMk id="2" creationId="{2D98C788-25A1-80C4-D48B-C89DBA97304E}"/>
          </ac:spMkLst>
        </pc:spChg>
        <pc:spChg chg="mod">
          <ac:chgData name="R H" userId="7863155b6774aad0" providerId="LiveId" clId="{2E9F759E-D738-4F1D-ABDB-486649EABF94}" dt="2023-09-10T20:01:57.007" v="670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2E9F759E-D738-4F1D-ABDB-486649EABF94}" dt="2023-09-10T20:02:05.360" v="671" actId="115"/>
          <ac:spMkLst>
            <pc:docMk/>
            <pc:sldMk cId="1855362125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2E9F759E-D738-4F1D-ABDB-486649EABF94}" dt="2023-09-10T20:02:12.616" v="672" actId="115"/>
        <pc:sldMkLst>
          <pc:docMk/>
          <pc:sldMk cId="1347170149" sldId="262"/>
        </pc:sldMkLst>
        <pc:spChg chg="mod">
          <ac:chgData name="R H" userId="7863155b6774aad0" providerId="LiveId" clId="{2E9F759E-D738-4F1D-ABDB-486649EABF94}" dt="2023-09-10T02:16:30.441" v="595" actId="1076"/>
          <ac:spMkLst>
            <pc:docMk/>
            <pc:sldMk cId="1347170149" sldId="262"/>
            <ac:spMk id="9" creationId="{DAE4A246-335E-AE87-0045-ACB8A7EDF46E}"/>
          </ac:spMkLst>
        </pc:spChg>
        <pc:spChg chg="mod">
          <ac:chgData name="R H" userId="7863155b6774aad0" providerId="LiveId" clId="{2E9F759E-D738-4F1D-ABDB-486649EABF94}" dt="2023-09-10T20:02:12.616" v="672" actId="115"/>
          <ac:spMkLst>
            <pc:docMk/>
            <pc:sldMk cId="1347170149" sldId="262"/>
            <ac:spMk id="35" creationId="{CCCCDB35-01D3-A45A-525E-E1C48DEFCB3D}"/>
          </ac:spMkLst>
        </pc:spChg>
      </pc:sldChg>
      <pc:sldChg chg="delSp del">
        <pc:chgData name="R H" userId="7863155b6774aad0" providerId="LiveId" clId="{2E9F759E-D738-4F1D-ABDB-486649EABF94}" dt="2023-09-10T02:12:19.141" v="336" actId="47"/>
        <pc:sldMkLst>
          <pc:docMk/>
          <pc:sldMk cId="4184237513" sldId="262"/>
        </pc:sldMkLst>
        <pc:picChg chg="del">
          <ac:chgData name="R H" userId="7863155b6774aad0" providerId="LiveId" clId="{2E9F759E-D738-4F1D-ABDB-486649EABF94}" dt="2023-09-08T20:30:02.446" v="58" actId="478"/>
          <ac:picMkLst>
            <pc:docMk/>
            <pc:sldMk cId="4184237513" sldId="262"/>
            <ac:picMk id="1026" creationId="{1FC39C04-CE12-BCFB-ACCB-29AE5B3B33E0}"/>
          </ac:picMkLst>
        </pc:picChg>
      </pc:sldChg>
      <pc:sldChg chg="delSp del">
        <pc:chgData name="R H" userId="7863155b6774aad0" providerId="LiveId" clId="{2E9F759E-D738-4F1D-ABDB-486649EABF94}" dt="2023-09-10T02:12:19.761" v="337" actId="47"/>
        <pc:sldMkLst>
          <pc:docMk/>
          <pc:sldMk cId="1561190533" sldId="263"/>
        </pc:sldMkLst>
        <pc:picChg chg="del">
          <ac:chgData name="R H" userId="7863155b6774aad0" providerId="LiveId" clId="{2E9F759E-D738-4F1D-ABDB-486649EABF94}" dt="2023-09-08T20:30:05.660" v="59" actId="478"/>
          <ac:picMkLst>
            <pc:docMk/>
            <pc:sldMk cId="1561190533" sldId="263"/>
            <ac:picMk id="2050" creationId="{CB036F6A-1E71-9B44-18A3-7CB7D8BCB6BC}"/>
          </ac:picMkLst>
        </pc:picChg>
      </pc:sldChg>
      <pc:sldMasterChg chg="modSp modSldLayout">
        <pc:chgData name="R H" userId="7863155b6774aad0" providerId="LiveId" clId="{2E9F759E-D738-4F1D-ABDB-486649EABF94}" dt="2023-09-10T02:03:12.130" v="190"/>
        <pc:sldMasterMkLst>
          <pc:docMk/>
          <pc:sldMasterMk cId="1155220234" sldId="2147483660"/>
        </pc:sldMasterMkLst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2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3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4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5" creationId="{00000000-0000-0000-0000-000000000000}"/>
          </ac:spMkLst>
        </pc:spChg>
        <pc:spChg chg="mod">
          <ac:chgData name="R H" userId="7863155b6774aad0" providerId="LiveId" clId="{2E9F759E-D738-4F1D-ABDB-486649EABF94}" dt="2023-09-10T02:03:12.130" v="190"/>
          <ac:spMkLst>
            <pc:docMk/>
            <pc:sldMasterMk cId="1155220234" sldId="2147483660"/>
            <ac:spMk id="6" creationId="{00000000-0000-0000-0000-000000000000}"/>
          </ac:spMkLst>
        </pc:sp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2621449605" sldId="2147483661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621449605" sldId="2147483661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621449605" sldId="2147483661"/>
              <ac:spMk id="3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1300203905" sldId="2147483663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300203905" sldId="2147483663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300203905" sldId="2147483663"/>
              <ac:spMk id="3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2841886396" sldId="2147483664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841886396" sldId="2147483664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841886396" sldId="2147483664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182699250" sldId="2147483665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4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5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182699250" sldId="2147483665"/>
              <ac:spMk id="6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3927724755" sldId="2147483668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927724755" sldId="2147483668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927724755" sldId="2147483668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927724755" sldId="2147483668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2738530597" sldId="2147483669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738530597" sldId="2147483669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738530597" sldId="2147483669"/>
              <ac:spMk id="3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2738530597" sldId="2147483669"/>
              <ac:spMk id="4" creationId="{00000000-0000-0000-0000-000000000000}"/>
            </ac:spMkLst>
          </pc:spChg>
        </pc:sldLayoutChg>
        <pc:sldLayoutChg chg="modSp">
          <pc:chgData name="R H" userId="7863155b6774aad0" providerId="LiveId" clId="{2E9F759E-D738-4F1D-ABDB-486649EABF94}" dt="2023-09-10T02:03:12.130" v="190"/>
          <pc:sldLayoutMkLst>
            <pc:docMk/>
            <pc:sldMasterMk cId="1155220234" sldId="2147483660"/>
            <pc:sldLayoutMk cId="3598469780" sldId="2147483671"/>
          </pc:sldLayoutMkLst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598469780" sldId="2147483671"/>
              <ac:spMk id="2" creationId="{00000000-0000-0000-0000-000000000000}"/>
            </ac:spMkLst>
          </pc:spChg>
          <pc:spChg chg="mod">
            <ac:chgData name="R H" userId="7863155b6774aad0" providerId="LiveId" clId="{2E9F759E-D738-4F1D-ABDB-486649EABF94}" dt="2023-09-10T02:03:12.130" v="190"/>
            <ac:spMkLst>
              <pc:docMk/>
              <pc:sldMasterMk cId="1155220234" sldId="2147483660"/>
              <pc:sldLayoutMk cId="3598469780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R H" userId="7863155b6774aad0" providerId="LiveId" clId="{6CB8B92D-3719-4BC6-85B9-123E20AE94E0}"/>
    <pc:docChg chg="undo custSel addSld delSld modSld">
      <pc:chgData name="R H" userId="7863155b6774aad0" providerId="LiveId" clId="{6CB8B92D-3719-4BC6-85B9-123E20AE94E0}" dt="2023-05-21T01:38:38.248" v="739" actId="115"/>
      <pc:docMkLst>
        <pc:docMk/>
      </pc:docMkLst>
      <pc:sldChg chg="modTransition">
        <pc:chgData name="R H" userId="7863155b6774aad0" providerId="LiveId" clId="{6CB8B92D-3719-4BC6-85B9-123E20AE94E0}" dt="2023-05-20T23:18:03.415" v="709"/>
        <pc:sldMkLst>
          <pc:docMk/>
          <pc:sldMk cId="2154201657" sldId="256"/>
        </pc:sldMkLst>
      </pc:sldChg>
      <pc:sldChg chg="delSp modSp mod modTransition modAnim">
        <pc:chgData name="R H" userId="7863155b6774aad0" providerId="LiveId" clId="{6CB8B92D-3719-4BC6-85B9-123E20AE94E0}" dt="2023-05-20T23:18:03.415" v="709"/>
        <pc:sldMkLst>
          <pc:docMk/>
          <pc:sldMk cId="2544668802" sldId="257"/>
        </pc:sldMkLst>
        <pc:spChg chg="mod">
          <ac:chgData name="R H" userId="7863155b6774aad0" providerId="LiveId" clId="{6CB8B92D-3719-4BC6-85B9-123E20AE94E0}" dt="2023-05-18T15:11:48.550" v="145" actId="1076"/>
          <ac:spMkLst>
            <pc:docMk/>
            <pc:sldMk cId="2544668802" sldId="257"/>
            <ac:spMk id="7" creationId="{F97F31F8-BD02-CA10-E45A-E760A762AC89}"/>
          </ac:spMkLst>
        </pc:spChg>
        <pc:spChg chg="mod">
          <ac:chgData name="R H" userId="7863155b6774aad0" providerId="LiveId" clId="{6CB8B92D-3719-4BC6-85B9-123E20AE94E0}" dt="2023-05-18T15:11:51.811" v="146" actId="1076"/>
          <ac:spMkLst>
            <pc:docMk/>
            <pc:sldMk cId="2544668802" sldId="257"/>
            <ac:spMk id="8" creationId="{E6AF3E40-C150-2AFD-34C4-86735452D06F}"/>
          </ac:spMkLst>
        </pc:spChg>
        <pc:spChg chg="mod">
          <ac:chgData name="R H" userId="7863155b6774aad0" providerId="LiveId" clId="{6CB8B92D-3719-4BC6-85B9-123E20AE94E0}" dt="2023-05-20T21:46:43.675" v="225" actId="6549"/>
          <ac:spMkLst>
            <pc:docMk/>
            <pc:sldMk cId="2544668802" sldId="257"/>
            <ac:spMk id="10" creationId="{ABB3EE4B-0ACD-1A53-DE62-FD7AE2DBC4DF}"/>
          </ac:spMkLst>
        </pc:spChg>
        <pc:spChg chg="mod">
          <ac:chgData name="R H" userId="7863155b6774aad0" providerId="LiveId" clId="{6CB8B92D-3719-4BC6-85B9-123E20AE94E0}" dt="2023-05-20T21:47:00.705" v="229" actId="6549"/>
          <ac:spMkLst>
            <pc:docMk/>
            <pc:sldMk cId="2544668802" sldId="257"/>
            <ac:spMk id="25" creationId="{0DD6F66B-7AA9-4CAA-D25C-5B98394F6D9F}"/>
          </ac:spMkLst>
        </pc:spChg>
        <pc:spChg chg="del">
          <ac:chgData name="R H" userId="7863155b6774aad0" providerId="LiveId" clId="{6CB8B92D-3719-4BC6-85B9-123E20AE94E0}" dt="2023-05-18T15:09:04.874" v="0" actId="478"/>
          <ac:spMkLst>
            <pc:docMk/>
            <pc:sldMk cId="2544668802" sldId="257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18T15:11:17.970" v="141" actId="1076"/>
          <ac:picMkLst>
            <pc:docMk/>
            <pc:sldMk cId="2544668802" sldId="257"/>
            <ac:picMk id="9" creationId="{62B6334A-4C3C-D065-844D-162AB705F9B7}"/>
          </ac:picMkLst>
        </pc:picChg>
      </pc:sldChg>
      <pc:sldChg chg="modSp mod modTransition">
        <pc:chgData name="R H" userId="7863155b6774aad0" providerId="LiveId" clId="{6CB8B92D-3719-4BC6-85B9-123E20AE94E0}" dt="2023-05-20T23:18:03.415" v="709"/>
        <pc:sldMkLst>
          <pc:docMk/>
          <pc:sldMk cId="3322204195" sldId="259"/>
        </pc:sldMkLst>
        <pc:spChg chg="mod">
          <ac:chgData name="R H" userId="7863155b6774aad0" providerId="LiveId" clId="{6CB8B92D-3719-4BC6-85B9-123E20AE94E0}" dt="2023-05-20T21:44:51.067" v="20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mod modTransition delAnim">
        <pc:chgData name="R H" userId="7863155b6774aad0" providerId="LiveId" clId="{6CB8B92D-3719-4BC6-85B9-123E20AE94E0}" dt="2023-05-20T23:18:03.415" v="709"/>
        <pc:sldMkLst>
          <pc:docMk/>
          <pc:sldMk cId="1544521552" sldId="260"/>
        </pc:sldMkLst>
        <pc:spChg chg="del">
          <ac:chgData name="R H" userId="7863155b6774aad0" providerId="LiveId" clId="{6CB8B92D-3719-4BC6-85B9-123E20AE94E0}" dt="2023-05-19T21:52:22.402" v="166" actId="478"/>
          <ac:spMkLst>
            <pc:docMk/>
            <pc:sldMk cId="1544521552" sldId="260"/>
            <ac:spMk id="10" creationId="{ABB3EE4B-0ACD-1A53-DE62-FD7AE2DBC4DF}"/>
          </ac:spMkLst>
        </pc:spChg>
        <pc:spChg chg="del mod">
          <ac:chgData name="R H" userId="7863155b6774aad0" providerId="LiveId" clId="{6CB8B92D-3719-4BC6-85B9-123E20AE94E0}" dt="2023-05-20T21:53:17.901" v="244" actId="478"/>
          <ac:spMkLst>
            <pc:docMk/>
            <pc:sldMk cId="1544521552" sldId="260"/>
            <ac:spMk id="35" creationId="{CCCCDB35-01D3-A45A-525E-E1C48DEFCB3D}"/>
          </ac:spMkLst>
        </pc:spChg>
        <pc:picChg chg="add del mod">
          <ac:chgData name="R H" userId="7863155b6774aad0" providerId="LiveId" clId="{6CB8B92D-3719-4BC6-85B9-123E20AE94E0}" dt="2023-05-20T21:49:26.653" v="238" actId="478"/>
          <ac:picMkLst>
            <pc:docMk/>
            <pc:sldMk cId="1544521552" sldId="260"/>
            <ac:picMk id="2" creationId="{45F050A2-2CC7-F84D-2BD5-9D62BFBB8770}"/>
          </ac:picMkLst>
        </pc:picChg>
        <pc:picChg chg="del">
          <ac:chgData name="R H" userId="7863155b6774aad0" providerId="LiveId" clId="{6CB8B92D-3719-4BC6-85B9-123E20AE94E0}" dt="2023-05-19T21:52:13.889" v="162" actId="478"/>
          <ac:picMkLst>
            <pc:docMk/>
            <pc:sldMk cId="1544521552" sldId="260"/>
            <ac:picMk id="1026" creationId="{B741B1CC-43CB-BF76-4725-C1570B5C9A83}"/>
          </ac:picMkLst>
        </pc:picChg>
        <pc:picChg chg="add mod">
          <ac:chgData name="R H" userId="7863155b6774aad0" providerId="LiveId" clId="{6CB8B92D-3719-4BC6-85B9-123E20AE94E0}" dt="2023-05-20T21:53:26.084" v="248" actId="14100"/>
          <ac:picMkLst>
            <pc:docMk/>
            <pc:sldMk cId="1544521552" sldId="260"/>
            <ac:picMk id="1028" creationId="{9B16C143-FF7B-46C8-0220-23805D8E6A67}"/>
          </ac:picMkLst>
        </pc:picChg>
        <pc:cxnChg chg="del">
          <ac:chgData name="R H" userId="7863155b6774aad0" providerId="LiveId" clId="{6CB8B92D-3719-4BC6-85B9-123E20AE94E0}" dt="2023-05-20T21:49:29.593" v="239" actId="47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addSp delSp modSp add mod modTransition modMedia setBg delAnim modAnim">
        <pc:chgData name="R H" userId="7863155b6774aad0" providerId="LiveId" clId="{6CB8B92D-3719-4BC6-85B9-123E20AE94E0}" dt="2023-05-21T01:38:38.248" v="739" actId="115"/>
        <pc:sldMkLst>
          <pc:docMk/>
          <pc:sldMk cId="1855362125" sldId="261"/>
        </pc:sldMkLst>
        <pc:spChg chg="add del mod">
          <ac:chgData name="R H" userId="7863155b6774aad0" providerId="LiveId" clId="{6CB8B92D-3719-4BC6-85B9-123E20AE94E0}" dt="2023-05-20T22:10:53.793" v="307"/>
          <ac:spMkLst>
            <pc:docMk/>
            <pc:sldMk cId="1855362125" sldId="261"/>
            <ac:spMk id="4" creationId="{AC8AD184-2234-DDFF-6014-3174A93A4790}"/>
          </ac:spMkLst>
        </pc:spChg>
        <pc:spChg chg="add del mod">
          <ac:chgData name="R H" userId="7863155b6774aad0" providerId="LiveId" clId="{6CB8B92D-3719-4BC6-85B9-123E20AE94E0}" dt="2023-05-20T22:11:05.644" v="311"/>
          <ac:spMkLst>
            <pc:docMk/>
            <pc:sldMk cId="1855362125" sldId="261"/>
            <ac:spMk id="5" creationId="{7D8EEF9B-6782-0086-3400-BCDFEC25B07F}"/>
          </ac:spMkLst>
        </pc:spChg>
        <pc:spChg chg="add mod">
          <ac:chgData name="R H" userId="7863155b6774aad0" providerId="LiveId" clId="{6CB8B92D-3719-4BC6-85B9-123E20AE94E0}" dt="2023-05-21T01:38:38.248" v="739" actId="11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6CB8B92D-3719-4BC6-85B9-123E20AE94E0}" dt="2023-05-20T22:05:04.218" v="291" actId="115"/>
          <ac:spMkLst>
            <pc:docMk/>
            <pc:sldMk cId="1855362125" sldId="261"/>
            <ac:spMk id="35" creationId="{CCCCDB35-01D3-A45A-525E-E1C48DEFCB3D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38" creationId="{E0AE394F-AFF1-4485-AF1F-7387A2F041AA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0" creationId="{5683D043-25BB-4AC9-8130-641179672614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1" creationId="{C1DD1A8A-57D5-4A81-AD04-532B043C5611}"/>
          </ac:spMkLst>
        </pc:spChg>
        <pc:spChg chg="add del">
          <ac:chgData name="R H" userId="7863155b6774aad0" providerId="LiveId" clId="{6CB8B92D-3719-4BC6-85B9-123E20AE94E0}" dt="2023-05-20T22:03:22.117" v="288" actId="26606"/>
          <ac:spMkLst>
            <pc:docMk/>
            <pc:sldMk cId="1855362125" sldId="261"/>
            <ac:spMk id="43" creationId="{007891EC-4501-44ED-A8C8-B11B6DB767AB}"/>
          </ac:spMkLst>
        </pc:spChg>
        <pc:spChg chg="add del">
          <ac:chgData name="R H" userId="7863155b6774aad0" providerId="LiveId" clId="{6CB8B92D-3719-4BC6-85B9-123E20AE94E0}" dt="2023-05-20T22:03:46.897" v="290" actId="26606"/>
          <ac:spMkLst>
            <pc:docMk/>
            <pc:sldMk cId="1855362125" sldId="261"/>
            <ac:spMk id="45" creationId="{AA61CCAC-6875-474C-8E9E-F57ABF078C2B}"/>
          </ac:spMkLst>
        </pc:spChg>
        <pc:picChg chg="del mod">
          <ac:chgData name="R H" userId="7863155b6774aad0" providerId="LiveId" clId="{6CB8B92D-3719-4BC6-85B9-123E20AE94E0}" dt="2023-05-20T22:02:41.101" v="284" actId="478"/>
          <ac:picMkLst>
            <pc:docMk/>
            <pc:sldMk cId="1855362125" sldId="261"/>
            <ac:picMk id="2" creationId="{45F050A2-2CC7-F84D-2BD5-9D62BFBB8770}"/>
          </ac:picMkLst>
        </pc:picChg>
        <pc:picChg chg="add mod">
          <ac:chgData name="R H" userId="7863155b6774aad0" providerId="LiveId" clId="{6CB8B92D-3719-4BC6-85B9-123E20AE94E0}" dt="2023-05-20T22:14:54.007" v="347" actId="14100"/>
          <ac:picMkLst>
            <pc:docMk/>
            <pc:sldMk cId="1855362125" sldId="261"/>
            <ac:picMk id="7" creationId="{F44B2C92-10D8-50B3-39DC-6C88E3BA0C9F}"/>
          </ac:picMkLst>
        </pc:picChg>
        <pc:picChg chg="add del mod">
          <ac:chgData name="R H" userId="7863155b6774aad0" providerId="LiveId" clId="{6CB8B92D-3719-4BC6-85B9-123E20AE94E0}" dt="2023-05-20T22:03:22.117" v="288" actId="26606"/>
          <ac:picMkLst>
            <pc:docMk/>
            <pc:sldMk cId="1855362125" sldId="261"/>
            <ac:picMk id="37" creationId="{3F9A2C6A-8E80-FBD7-9A74-B2F75F073067}"/>
          </ac:picMkLst>
        </pc:picChg>
        <pc:picChg chg="add del">
          <ac:chgData name="R H" userId="7863155b6774aad0" providerId="LiveId" clId="{6CB8B92D-3719-4BC6-85B9-123E20AE94E0}" dt="2023-05-20T22:03:46.897" v="290" actId="26606"/>
          <ac:picMkLst>
            <pc:docMk/>
            <pc:sldMk cId="1855362125" sldId="261"/>
            <ac:picMk id="39" creationId="{FEEBC4BD-B121-A54B-B22D-DA8AB61CE6EA}"/>
          </ac:picMkLst>
        </pc:picChg>
        <pc:picChg chg="add mod">
          <ac:chgData name="R H" userId="7863155b6774aad0" providerId="LiveId" clId="{6CB8B92D-3719-4BC6-85B9-123E20AE94E0}" dt="2023-05-20T22:14:59.599" v="349" actId="14100"/>
          <ac:picMkLst>
            <pc:docMk/>
            <pc:sldMk cId="1855362125" sldId="261"/>
            <ac:picMk id="3074" creationId="{A040184C-4C8D-9AC1-8836-A36D96B97A50}"/>
          </ac:picMkLst>
        </pc:picChg>
        <pc:cxnChg chg="del">
          <ac:chgData name="R H" userId="7863155b6774aad0" providerId="LiveId" clId="{6CB8B92D-3719-4BC6-85B9-123E20AE94E0}" dt="2023-05-20T21:49:34.541" v="242" actId="478"/>
          <ac:cxnSpMkLst>
            <pc:docMk/>
            <pc:sldMk cId="1855362125" sldId="261"/>
            <ac:cxnSpMk id="3" creationId="{E61BC8DA-1D9E-530F-BC80-3CA8FC46D012}"/>
          </ac:cxnSpMkLst>
        </pc:cxnChg>
      </pc:sldChg>
      <pc:sldChg chg="del">
        <pc:chgData name="R H" userId="7863155b6774aad0" providerId="LiveId" clId="{6CB8B92D-3719-4BC6-85B9-123E20AE94E0}" dt="2023-05-19T21:52:29.022" v="188" actId="47"/>
        <pc:sldMkLst>
          <pc:docMk/>
          <pc:sldMk cId="3965980423" sldId="261"/>
        </pc:sldMkLst>
      </pc:sldChg>
      <pc:sldChg chg="del">
        <pc:chgData name="R H" userId="7863155b6774aad0" providerId="LiveId" clId="{6CB8B92D-3719-4BC6-85B9-123E20AE94E0}" dt="2023-05-19T21:52:29.673" v="189" actId="47"/>
        <pc:sldMkLst>
          <pc:docMk/>
          <pc:sldMk cId="1444477614" sldId="262"/>
        </pc:sldMkLst>
      </pc:sldChg>
      <pc:sldChg chg="addSp delSp modSp new mod modTransition">
        <pc:chgData name="R H" userId="7863155b6774aad0" providerId="LiveId" clId="{6CB8B92D-3719-4BC6-85B9-123E20AE94E0}" dt="2023-05-20T23:18:03.415" v="709"/>
        <pc:sldMkLst>
          <pc:docMk/>
          <pc:sldMk cId="3451000478" sldId="262"/>
        </pc:sldMkLst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2" creationId="{2ADC0B3D-D7C0-E25F-34AE-BCB05F53B6F3}"/>
          </ac:spMkLst>
        </pc:spChg>
        <pc:spChg chg="del">
          <ac:chgData name="R H" userId="7863155b6774aad0" providerId="LiveId" clId="{6CB8B92D-3719-4BC6-85B9-123E20AE94E0}" dt="2023-05-20T21:55:21.220" v="250" actId="478"/>
          <ac:spMkLst>
            <pc:docMk/>
            <pc:sldMk cId="3451000478" sldId="262"/>
            <ac:spMk id="3" creationId="{841F676A-D135-0A46-37DF-06DD193978F3}"/>
          </ac:spMkLst>
        </pc:spChg>
        <pc:picChg chg="add mod">
          <ac:chgData name="R H" userId="7863155b6774aad0" providerId="LiveId" clId="{6CB8B92D-3719-4BC6-85B9-123E20AE94E0}" dt="2023-05-20T21:55:27.610" v="252" actId="14100"/>
          <ac:picMkLst>
            <pc:docMk/>
            <pc:sldMk cId="3451000478" sldId="262"/>
            <ac:picMk id="2050" creationId="{F1FDAD4C-C053-EBE8-56DA-F9DBD6E238D6}"/>
          </ac:picMkLst>
        </pc:picChg>
      </pc:sldChg>
      <pc:sldChg chg="addSp modSp add mod modTransition modAnim">
        <pc:chgData name="R H" userId="7863155b6774aad0" providerId="LiveId" clId="{6CB8B92D-3719-4BC6-85B9-123E20AE94E0}" dt="2023-05-21T01:38:27.575" v="738" actId="115"/>
        <pc:sldMkLst>
          <pc:docMk/>
          <pc:sldMk cId="3011300981" sldId="263"/>
        </pc:sldMkLst>
        <pc:spChg chg="add mod">
          <ac:chgData name="R H" userId="7863155b6774aad0" providerId="LiveId" clId="{6CB8B92D-3719-4BC6-85B9-123E20AE94E0}" dt="2023-05-21T01:38:27.575" v="738" actId="115"/>
          <ac:spMkLst>
            <pc:docMk/>
            <pc:sldMk cId="3011300981" sldId="263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3:18.885" v="405" actId="115"/>
          <ac:spMkLst>
            <pc:docMk/>
            <pc:sldMk cId="3011300981" sldId="263"/>
            <ac:spMk id="35" creationId="{CCCCDB35-01D3-A45A-525E-E1C48DEFCB3D}"/>
          </ac:spMkLst>
        </pc:spChg>
        <pc:picChg chg="mod">
          <ac:chgData name="R H" userId="7863155b6774aad0" providerId="LiveId" clId="{6CB8B92D-3719-4BC6-85B9-123E20AE94E0}" dt="2023-05-20T22:23:14.636" v="404" actId="14100"/>
          <ac:picMkLst>
            <pc:docMk/>
            <pc:sldMk cId="3011300981" sldId="263"/>
            <ac:picMk id="2" creationId="{45F050A2-2CC7-F84D-2BD5-9D62BFBB8770}"/>
          </ac:picMkLst>
        </pc:picChg>
      </pc:sldChg>
      <pc:sldChg chg="delSp modSp add mod modTransition modAnim">
        <pc:chgData name="R H" userId="7863155b6774aad0" providerId="LiveId" clId="{6CB8B92D-3719-4BC6-85B9-123E20AE94E0}" dt="2023-05-20T23:18:03.415" v="709"/>
        <pc:sldMkLst>
          <pc:docMk/>
          <pc:sldMk cId="1261999538" sldId="264"/>
        </pc:sldMkLst>
        <pc:spChg chg="mod">
          <ac:chgData name="R H" userId="7863155b6774aad0" providerId="LiveId" clId="{6CB8B92D-3719-4BC6-85B9-123E20AE94E0}" dt="2023-05-20T22:32:23.257" v="489" actId="115"/>
          <ac:spMkLst>
            <pc:docMk/>
            <pc:sldMk cId="1261999538" sldId="264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28:00.140" v="433" actId="20577"/>
          <ac:spMkLst>
            <pc:docMk/>
            <pc:sldMk cId="1261999538" sldId="264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28:02.137" v="434" actId="478"/>
          <ac:picMkLst>
            <pc:docMk/>
            <pc:sldMk cId="1261999538" sldId="264"/>
            <ac:picMk id="2" creationId="{45F050A2-2CC7-F84D-2BD5-9D62BFBB8770}"/>
          </ac:picMkLst>
        </pc:picChg>
      </pc:sldChg>
      <pc:sldChg chg="addSp modSp add del mod modTransition modAnim">
        <pc:chgData name="R H" userId="7863155b6774aad0" providerId="LiveId" clId="{6CB8B92D-3719-4BC6-85B9-123E20AE94E0}" dt="2023-05-21T01:35:04.184" v="714"/>
        <pc:sldMkLst>
          <pc:docMk/>
          <pc:sldMk cId="185344772" sldId="265"/>
        </pc:sldMkLst>
        <pc:spChg chg="mod">
          <ac:chgData name="R H" userId="7863155b6774aad0" providerId="LiveId" clId="{6CB8B92D-3719-4BC6-85B9-123E20AE94E0}" dt="2023-05-20T22:42:35.027" v="588" actId="115"/>
          <ac:spMkLst>
            <pc:docMk/>
            <pc:sldMk cId="185344772" sldId="265"/>
            <ac:spMk id="4" creationId="{2C235FB1-505F-169C-50D3-E975D87D38F5}"/>
          </ac:spMkLst>
        </pc:spChg>
        <pc:picChg chg="add mod">
          <ac:chgData name="R H" userId="7863155b6774aad0" providerId="LiveId" clId="{6CB8B92D-3719-4BC6-85B9-123E20AE94E0}" dt="2023-05-20T22:40:42.849" v="586" actId="14100"/>
          <ac:picMkLst>
            <pc:docMk/>
            <pc:sldMk cId="185344772" sldId="265"/>
            <ac:picMk id="4098" creationId="{842665B0-F24F-7D2E-CEF1-923BA06E21FF}"/>
          </ac:picMkLst>
        </pc:picChg>
      </pc:sldChg>
      <pc:sldChg chg="addSp delSp modSp add mod modTransition modAnim">
        <pc:chgData name="R H" userId="7863155b6774aad0" providerId="LiveId" clId="{6CB8B92D-3719-4BC6-85B9-123E20AE94E0}" dt="2023-05-21T01:38:05.715" v="737" actId="115"/>
        <pc:sldMkLst>
          <pc:docMk/>
          <pc:sldMk cId="4182700196" sldId="266"/>
        </pc:sldMkLst>
        <pc:spChg chg="mod">
          <ac:chgData name="R H" userId="7863155b6774aad0" providerId="LiveId" clId="{6CB8B92D-3719-4BC6-85B9-123E20AE94E0}" dt="2023-05-21T01:38:05.715" v="737" actId="115"/>
          <ac:spMkLst>
            <pc:docMk/>
            <pc:sldMk cId="4182700196" sldId="266"/>
            <ac:spMk id="4" creationId="{2C235FB1-505F-169C-50D3-E975D87D38F5}"/>
          </ac:spMkLst>
        </pc:spChg>
        <pc:spChg chg="mod">
          <ac:chgData name="R H" userId="7863155b6774aad0" providerId="LiveId" clId="{6CB8B92D-3719-4BC6-85B9-123E20AE94E0}" dt="2023-05-20T22:43:45.978" v="639" actId="14100"/>
          <ac:spMkLst>
            <pc:docMk/>
            <pc:sldMk cId="4182700196" sldId="266"/>
            <ac:spMk id="35" creationId="{CCCCDB35-01D3-A45A-525E-E1C48DEFCB3D}"/>
          </ac:spMkLst>
        </pc:spChg>
        <pc:picChg chg="del">
          <ac:chgData name="R H" userId="7863155b6774aad0" providerId="LiveId" clId="{6CB8B92D-3719-4BC6-85B9-123E20AE94E0}" dt="2023-05-20T22:43:18.181" v="590" actId="478"/>
          <ac:picMkLst>
            <pc:docMk/>
            <pc:sldMk cId="4182700196" sldId="266"/>
            <ac:picMk id="4098" creationId="{842665B0-F24F-7D2E-CEF1-923BA06E21FF}"/>
          </ac:picMkLst>
        </pc:picChg>
        <pc:picChg chg="add mod">
          <ac:chgData name="R H" userId="7863155b6774aad0" providerId="LiveId" clId="{6CB8B92D-3719-4BC6-85B9-123E20AE94E0}" dt="2023-05-20T23:16:06.627" v="702" actId="14100"/>
          <ac:picMkLst>
            <pc:docMk/>
            <pc:sldMk cId="4182700196" sldId="266"/>
            <ac:picMk id="5122" creationId="{B0DB3CF5-E075-C84D-0410-789503B061EB}"/>
          </ac:picMkLst>
        </pc:picChg>
      </pc:sldChg>
      <pc:sldChg chg="addSp delSp new mod modTransition">
        <pc:chgData name="R H" userId="7863155b6774aad0" providerId="LiveId" clId="{6CB8B92D-3719-4BC6-85B9-123E20AE94E0}" dt="2023-05-20T23:18:03.415" v="709"/>
        <pc:sldMkLst>
          <pc:docMk/>
          <pc:sldMk cId="1148085065" sldId="267"/>
        </pc:sldMkLst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2" creationId="{39860569-A045-634D-6E9A-39254D9C906B}"/>
          </ac:spMkLst>
        </pc:spChg>
        <pc:spChg chg="del">
          <ac:chgData name="R H" userId="7863155b6774aad0" providerId="LiveId" clId="{6CB8B92D-3719-4BC6-85B9-123E20AE94E0}" dt="2023-05-20T23:17:50.511" v="707" actId="478"/>
          <ac:spMkLst>
            <pc:docMk/>
            <pc:sldMk cId="1148085065" sldId="267"/>
            <ac:spMk id="3" creationId="{E08EF5F7-AF25-5B3D-EA8E-0E99CEED0500}"/>
          </ac:spMkLst>
        </pc:spChg>
        <pc:picChg chg="add">
          <ac:chgData name="R H" userId="7863155b6774aad0" providerId="LiveId" clId="{6CB8B92D-3719-4BC6-85B9-123E20AE94E0}" dt="2023-05-20T23:17:51.323" v="708"/>
          <ac:picMkLst>
            <pc:docMk/>
            <pc:sldMk cId="1148085065" sldId="267"/>
            <ac:picMk id="6146" creationId="{F667DFD5-B336-7F93-2049-EA54FE601AF3}"/>
          </ac:picMkLst>
        </pc:picChg>
      </pc:sldChg>
    </pc:docChg>
  </pc:docChgLst>
  <pc:docChgLst>
    <pc:chgData name="R H" userId="7863155b6774aad0" providerId="LiveId" clId="{BC465196-C17E-4C4B-B742-33FF20E4F997}"/>
    <pc:docChg chg="undo custSel addSld delSld modSld sldOrd modMainMaster">
      <pc:chgData name="R H" userId="7863155b6774aad0" providerId="LiveId" clId="{BC465196-C17E-4C4B-B742-33FF20E4F997}" dt="2023-04-22T22:57:58.838" v="999"/>
      <pc:docMkLst>
        <pc:docMk/>
      </pc:docMkLst>
      <pc:sldChg chg="delSp modSp new mod modTransition setBg">
        <pc:chgData name="R H" userId="7863155b6774aad0" providerId="LiveId" clId="{BC465196-C17E-4C4B-B742-33FF20E4F997}" dt="2023-04-22T22:20:00.745" v="235"/>
        <pc:sldMkLst>
          <pc:docMk/>
          <pc:sldMk cId="2154201657" sldId="256"/>
        </pc:sldMkLst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2" creationId="{7CAB3A86-85EE-4D0D-F269-3D9C9D8A4C16}"/>
          </ac:spMkLst>
        </pc:spChg>
        <pc:spChg chg="del mod">
          <ac:chgData name="R H" userId="7863155b6774aad0" providerId="LiveId" clId="{BC465196-C17E-4C4B-B742-33FF20E4F997}" dt="2023-04-22T21:59:39.289" v="2" actId="478"/>
          <ac:spMkLst>
            <pc:docMk/>
            <pc:sldMk cId="2154201657" sldId="256"/>
            <ac:spMk id="3" creationId="{5F47A178-B4B2-5573-7351-91FAF0633673}"/>
          </ac:spMkLst>
        </pc:spChg>
      </pc:sldChg>
      <pc:sldChg chg="addSp delSp modSp add mod modTransition modAnim">
        <pc:chgData name="R H" userId="7863155b6774aad0" providerId="LiveId" clId="{BC465196-C17E-4C4B-B742-33FF20E4F997}" dt="2023-04-22T22:24:04.324" v="276"/>
        <pc:sldMkLst>
          <pc:docMk/>
          <pc:sldMk cId="2544668802" sldId="257"/>
        </pc:sldMkLst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2" creationId="{93D93C3E-41D6-9886-52A2-EC7CB5CF6FF5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3" creationId="{8947CD34-E881-D5D2-1E40-875CE33672F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4" creationId="{13BE1C2D-9BFD-BA52-680B-A9497D8621D2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5" creationId="{FDB0DB1C-D2A7-D7A4-8712-EE68ECC931DE}"/>
          </ac:spMkLst>
        </pc:spChg>
        <pc:spChg chg="add del mod">
          <ac:chgData name="R H" userId="7863155b6774aad0" providerId="LiveId" clId="{BC465196-C17E-4C4B-B742-33FF20E4F997}" dt="2023-04-22T22:06:37.284" v="60" actId="478"/>
          <ac:spMkLst>
            <pc:docMk/>
            <pc:sldMk cId="2544668802" sldId="257"/>
            <ac:spMk id="6" creationId="{27830E41-FF30-E183-6CBA-A35565D1FE44}"/>
          </ac:spMkLst>
        </pc:spChg>
        <pc:spChg chg="add mod">
          <ac:chgData name="R H" userId="7863155b6774aad0" providerId="LiveId" clId="{BC465196-C17E-4C4B-B742-33FF20E4F997}" dt="2023-04-22T22:13:28.921" v="227" actId="14100"/>
          <ac:spMkLst>
            <pc:docMk/>
            <pc:sldMk cId="2544668802" sldId="257"/>
            <ac:spMk id="7" creationId="{F97F31F8-BD02-CA10-E45A-E760A762AC89}"/>
          </ac:spMkLst>
        </pc:spChg>
        <pc:spChg chg="add mod">
          <ac:chgData name="R H" userId="7863155b6774aad0" providerId="LiveId" clId="{BC465196-C17E-4C4B-B742-33FF20E4F997}" dt="2023-04-22T22:13:43.408" v="228" actId="14100"/>
          <ac:spMkLst>
            <pc:docMk/>
            <pc:sldMk cId="2544668802" sldId="257"/>
            <ac:spMk id="8" creationId="{E6AF3E40-C150-2AFD-34C4-86735452D06F}"/>
          </ac:spMkLst>
        </pc:spChg>
        <pc:spChg chg="add mod">
          <ac:chgData name="R H" userId="7863155b6774aad0" providerId="LiveId" clId="{BC465196-C17E-4C4B-B742-33FF20E4F997}" dt="2023-04-22T22:22:45.074" v="255" actId="1076"/>
          <ac:spMkLst>
            <pc:docMk/>
            <pc:sldMk cId="2544668802" sldId="257"/>
            <ac:spMk id="10" creationId="{ABB3EE4B-0ACD-1A53-DE62-FD7AE2DBC4DF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1" creationId="{A442196F-EC17-6974-CC2D-1274A41A46C5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2" creationId="{B3E9F489-39A7-9FD4-515E-DD4CC26659D3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3" creationId="{29A4ECE7-5B85-ED47-7BB8-A61C48596202}"/>
          </ac:spMkLst>
        </pc:spChg>
        <pc:spChg chg="add del mod">
          <ac:chgData name="R H" userId="7863155b6774aad0" providerId="LiveId" clId="{BC465196-C17E-4C4B-B742-33FF20E4F997}" dt="2023-04-22T22:07:04.088" v="65" actId="478"/>
          <ac:spMkLst>
            <pc:docMk/>
            <pc:sldMk cId="2544668802" sldId="257"/>
            <ac:spMk id="14" creationId="{E014AFB3-BD97-2335-29F3-7CBD3C544E08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0" creationId="{090D7284-29BC-51E2-1DC6-0311DED15D1F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1" creationId="{1ED6F3BE-8BA2-0119-31B8-5CEA484ADC3A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2" creationId="{8834120E-CAF7-409E-C713-659F6178ED43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3" creationId="{5F3D96E1-72C8-5119-E95C-3B6E963C24D5}"/>
          </ac:spMkLst>
        </pc:spChg>
        <pc:spChg chg="add del mod">
          <ac:chgData name="R H" userId="7863155b6774aad0" providerId="LiveId" clId="{BC465196-C17E-4C4B-B742-33FF20E4F997}" dt="2023-04-22T22:06:49.834" v="62" actId="478"/>
          <ac:spMkLst>
            <pc:docMk/>
            <pc:sldMk cId="2544668802" sldId="257"/>
            <ac:spMk id="24" creationId="{52F3742D-A808-974A-35D1-631FBCC18AA6}"/>
          </ac:spMkLst>
        </pc:spChg>
        <pc:spChg chg="add mod">
          <ac:chgData name="R H" userId="7863155b6774aad0" providerId="LiveId" clId="{BC465196-C17E-4C4B-B742-33FF20E4F997}" dt="2023-04-22T22:22:32.001" v="253" actId="255"/>
          <ac:spMkLst>
            <pc:docMk/>
            <pc:sldMk cId="2544668802" sldId="257"/>
            <ac:spMk id="25" creationId="{0DD6F66B-7AA9-4CAA-D25C-5B98394F6D9F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6" creationId="{A49FCB54-B927-9A31-CAEC-6C946EB8AA81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7" creationId="{F548AD18-6CA4-C5A6-384A-A1EEEC518EC5}"/>
          </ac:spMkLst>
        </pc:spChg>
        <pc:spChg chg="add del mod">
          <ac:chgData name="R H" userId="7863155b6774aad0" providerId="LiveId" clId="{BC465196-C17E-4C4B-B742-33FF20E4F997}" dt="2023-04-22T22:07:38.885" v="74" actId="478"/>
          <ac:spMkLst>
            <pc:docMk/>
            <pc:sldMk cId="2544668802" sldId="257"/>
            <ac:spMk id="28" creationId="{96CC8439-6008-B574-D3BB-80195EC29C67}"/>
          </ac:spMkLst>
        </pc:spChg>
        <pc:spChg chg="add del mod">
          <ac:chgData name="R H" userId="7863155b6774aad0" providerId="LiveId" clId="{BC465196-C17E-4C4B-B742-33FF20E4F997}" dt="2023-04-22T22:07:41.475" v="75" actId="478"/>
          <ac:spMkLst>
            <pc:docMk/>
            <pc:sldMk cId="2544668802" sldId="257"/>
            <ac:spMk id="29" creationId="{E6352F42-8A64-8F2A-50A9-8D7E685EFC2D}"/>
          </ac:spMkLst>
        </pc:spChg>
        <pc:spChg chg="add mod">
          <ac:chgData name="R H" userId="7863155b6774aad0" providerId="LiveId" clId="{BC465196-C17E-4C4B-B742-33FF20E4F997}" dt="2023-04-22T22:20:12.318" v="236" actId="115"/>
          <ac:spMkLst>
            <pc:docMk/>
            <pc:sldMk cId="2544668802" sldId="257"/>
            <ac:spMk id="35" creationId="{CCCCDB35-01D3-A45A-525E-E1C48DEFCB3D}"/>
          </ac:spMkLst>
        </pc:spChg>
        <pc:picChg chg="add mod">
          <ac:chgData name="R H" userId="7863155b6774aad0" providerId="LiveId" clId="{BC465196-C17E-4C4B-B742-33FF20E4F997}" dt="2023-04-22T22:15:27.962" v="233" actId="1076"/>
          <ac:picMkLst>
            <pc:docMk/>
            <pc:sldMk cId="2544668802" sldId="257"/>
            <ac:picMk id="9" creationId="{62B6334A-4C3C-D065-844D-162AB705F9B7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5" creationId="{4FE311A4-2E22-816B-36A0-13D39CC832CC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6" creationId="{B221D6F0-EDB9-89B8-F719-26EFEE70D04E}"/>
          </ac:picMkLst>
        </pc:picChg>
        <pc:picChg chg="add del mod">
          <ac:chgData name="R H" userId="7863155b6774aad0" providerId="LiveId" clId="{BC465196-C17E-4C4B-B742-33FF20E4F997}" dt="2023-04-22T22:06:37.284" v="60" actId="478"/>
          <ac:picMkLst>
            <pc:docMk/>
            <pc:sldMk cId="2544668802" sldId="257"/>
            <ac:picMk id="17" creationId="{39221E59-F0ED-F943-E660-AB0B1D3EE5CD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8" creationId="{55DF404F-4A55-4CAD-D3F0-1E0FFFA3A2E2}"/>
          </ac:picMkLst>
        </pc:picChg>
        <pc:picChg chg="add del mod">
          <ac:chgData name="R H" userId="7863155b6774aad0" providerId="LiveId" clId="{BC465196-C17E-4C4B-B742-33FF20E4F997}" dt="2023-04-22T22:06:41.195" v="61" actId="478"/>
          <ac:picMkLst>
            <pc:docMk/>
            <pc:sldMk cId="2544668802" sldId="257"/>
            <ac:picMk id="19" creationId="{4EC9A1F4-BCF8-7CF5-A04A-F08583A45827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0" creationId="{2FFE7919-E979-9E49-C9C8-9A8864F3F866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1" creationId="{DBD19534-0DCC-8C2D-AC86-4BD91CF85A59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2" creationId="{D17E6C57-3811-627D-DA48-91A87F5C9A91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3" creationId="{C4B6C45D-D8AF-5A65-E93D-A1D8E55FF9F3}"/>
          </ac:picMkLst>
        </pc:picChg>
        <pc:picChg chg="add del mod">
          <ac:chgData name="R H" userId="7863155b6774aad0" providerId="LiveId" clId="{BC465196-C17E-4C4B-B742-33FF20E4F997}" dt="2023-04-22T22:06:49.834" v="62" actId="478"/>
          <ac:picMkLst>
            <pc:docMk/>
            <pc:sldMk cId="2544668802" sldId="257"/>
            <ac:picMk id="34" creationId="{45D76ABD-3AD8-13ED-4228-383D11C1FCB4}"/>
          </ac:picMkLst>
        </pc:picChg>
      </pc:sldChg>
      <pc:sldChg chg="add del modTransition">
        <pc:chgData name="R H" userId="7863155b6774aad0" providerId="LiveId" clId="{BC465196-C17E-4C4B-B742-33FF20E4F997}" dt="2023-04-22T22:49:21.724" v="698" actId="47"/>
        <pc:sldMkLst>
          <pc:docMk/>
          <pc:sldMk cId="3611471355" sldId="258"/>
        </pc:sldMkLst>
      </pc:sldChg>
      <pc:sldChg chg="modSp add mod ord modTransition">
        <pc:chgData name="R H" userId="7863155b6774aad0" providerId="LiveId" clId="{BC465196-C17E-4C4B-B742-33FF20E4F997}" dt="2023-04-22T22:26:06.478" v="278"/>
        <pc:sldMkLst>
          <pc:docMk/>
          <pc:sldMk cId="3322204195" sldId="259"/>
        </pc:sldMkLst>
        <pc:spChg chg="mod">
          <ac:chgData name="R H" userId="7863155b6774aad0" providerId="LiveId" clId="{BC465196-C17E-4C4B-B742-33FF20E4F997}" dt="2023-04-22T22:00:11.897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addSp delSp modSp add mod delAnim modAnim">
        <pc:chgData name="R H" userId="7863155b6774aad0" providerId="LiveId" clId="{BC465196-C17E-4C4B-B742-33FF20E4F997}" dt="2023-04-22T22:57:58.838" v="999"/>
        <pc:sldMkLst>
          <pc:docMk/>
          <pc:sldMk cId="1544521552" sldId="260"/>
        </pc:sldMkLst>
        <pc:spChg chg="del">
          <ac:chgData name="R H" userId="7863155b6774aad0" providerId="LiveId" clId="{BC465196-C17E-4C4B-B742-33FF20E4F997}" dt="2023-04-22T22:33:49.010" v="306" actId="478"/>
          <ac:spMkLst>
            <pc:docMk/>
            <pc:sldMk cId="1544521552" sldId="260"/>
            <ac:spMk id="7" creationId="{F97F31F8-BD02-CA10-E45A-E760A762AC89}"/>
          </ac:spMkLst>
        </pc:spChg>
        <pc:spChg chg="del">
          <ac:chgData name="R H" userId="7863155b6774aad0" providerId="LiveId" clId="{BC465196-C17E-4C4B-B742-33FF20E4F997}" dt="2023-04-22T22:33:52.167" v="308" actId="478"/>
          <ac:spMkLst>
            <pc:docMk/>
            <pc:sldMk cId="1544521552" sldId="260"/>
            <ac:spMk id="8" creationId="{E6AF3E40-C150-2AFD-34C4-86735452D06F}"/>
          </ac:spMkLst>
        </pc:spChg>
        <pc:spChg chg="mod">
          <ac:chgData name="R H" userId="7863155b6774aad0" providerId="LiveId" clId="{BC465196-C17E-4C4B-B742-33FF20E4F997}" dt="2023-04-22T22:42:06.561" v="457" actId="14100"/>
          <ac:spMkLst>
            <pc:docMk/>
            <pc:sldMk cId="1544521552" sldId="260"/>
            <ac:spMk id="10" creationId="{ABB3EE4B-0ACD-1A53-DE62-FD7AE2DBC4DF}"/>
          </ac:spMkLst>
        </pc:spChg>
        <pc:spChg chg="del">
          <ac:chgData name="R H" userId="7863155b6774aad0" providerId="LiveId" clId="{BC465196-C17E-4C4B-B742-33FF20E4F997}" dt="2023-04-22T22:34:01.134" v="310" actId="478"/>
          <ac:spMkLst>
            <pc:docMk/>
            <pc:sldMk cId="1544521552" sldId="260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3:44.354" v="468" actId="115"/>
          <ac:spMkLst>
            <pc:docMk/>
            <pc:sldMk cId="1544521552" sldId="260"/>
            <ac:spMk id="35" creationId="{CCCCDB35-01D3-A45A-525E-E1C48DEFCB3D}"/>
          </ac:spMkLst>
        </pc:spChg>
        <pc:picChg chg="del">
          <ac:chgData name="R H" userId="7863155b6774aad0" providerId="LiveId" clId="{BC465196-C17E-4C4B-B742-33FF20E4F997}" dt="2023-04-22T22:33:50.190" v="307" actId="478"/>
          <ac:picMkLst>
            <pc:docMk/>
            <pc:sldMk cId="1544521552" sldId="260"/>
            <ac:picMk id="9" creationId="{62B6334A-4C3C-D065-844D-162AB705F9B7}"/>
          </ac:picMkLst>
        </pc:picChg>
        <pc:picChg chg="add mod">
          <ac:chgData name="R H" userId="7863155b6774aad0" providerId="LiveId" clId="{BC465196-C17E-4C4B-B742-33FF20E4F997}" dt="2023-04-22T22:43:33.904" v="467" actId="1076"/>
          <ac:picMkLst>
            <pc:docMk/>
            <pc:sldMk cId="1544521552" sldId="260"/>
            <ac:picMk id="1026" creationId="{B741B1CC-43CB-BF76-4725-C1570B5C9A83}"/>
          </ac:picMkLst>
        </pc:picChg>
        <pc:cxnChg chg="add mod">
          <ac:chgData name="R H" userId="7863155b6774aad0" providerId="LiveId" clId="{BC465196-C17E-4C4B-B742-33FF20E4F997}" dt="2023-04-22T22:42:53.349" v="462" actId="208"/>
          <ac:cxnSpMkLst>
            <pc:docMk/>
            <pc:sldMk cId="1544521552" sldId="260"/>
            <ac:cxnSpMk id="3" creationId="{E61BC8DA-1D9E-530F-BC80-3CA8FC46D012}"/>
          </ac:cxnSpMkLst>
        </pc:cxnChg>
      </pc:sldChg>
      <pc:sldChg chg="modSp add mod modAnim">
        <pc:chgData name="R H" userId="7863155b6774aad0" providerId="LiveId" clId="{BC465196-C17E-4C4B-B742-33FF20E4F997}" dt="2023-04-22T22:47:45.434" v="697"/>
        <pc:sldMkLst>
          <pc:docMk/>
          <pc:sldMk cId="3965980423" sldId="261"/>
        </pc:sldMkLst>
        <pc:spChg chg="mod">
          <ac:chgData name="R H" userId="7863155b6774aad0" providerId="LiveId" clId="{BC465196-C17E-4C4B-B742-33FF20E4F997}" dt="2023-04-22T22:46:53.616" v="690" actId="255"/>
          <ac:spMkLst>
            <pc:docMk/>
            <pc:sldMk cId="3965980423" sldId="261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46:58.477" v="691" actId="255"/>
          <ac:spMkLst>
            <pc:docMk/>
            <pc:sldMk cId="3965980423" sldId="261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4:06.324" v="483" actId="20577"/>
          <ac:spMkLst>
            <pc:docMk/>
            <pc:sldMk cId="3965980423" sldId="261"/>
            <ac:spMk id="35" creationId="{CCCCDB35-01D3-A45A-525E-E1C48DEFCB3D}"/>
          </ac:spMkLst>
        </pc:spChg>
      </pc:sldChg>
      <pc:sldChg chg="modSp add mod modAnim">
        <pc:chgData name="R H" userId="7863155b6774aad0" providerId="LiveId" clId="{BC465196-C17E-4C4B-B742-33FF20E4F997}" dt="2023-04-22T22:56:24.880" v="984"/>
        <pc:sldMkLst>
          <pc:docMk/>
          <pc:sldMk cId="1444477614" sldId="262"/>
        </pc:sldMkLst>
        <pc:spChg chg="mod">
          <ac:chgData name="R H" userId="7863155b6774aad0" providerId="LiveId" clId="{BC465196-C17E-4C4B-B742-33FF20E4F997}" dt="2023-04-22T22:55:42.320" v="971" actId="255"/>
          <ac:spMkLst>
            <pc:docMk/>
            <pc:sldMk cId="1444477614" sldId="262"/>
            <ac:spMk id="10" creationId="{ABB3EE4B-0ACD-1A53-DE62-FD7AE2DBC4DF}"/>
          </ac:spMkLst>
        </pc:spChg>
        <pc:spChg chg="mod">
          <ac:chgData name="R H" userId="7863155b6774aad0" providerId="LiveId" clId="{BC465196-C17E-4C4B-B742-33FF20E4F997}" dt="2023-04-22T22:55:47.044" v="972" actId="255"/>
          <ac:spMkLst>
            <pc:docMk/>
            <pc:sldMk cId="1444477614" sldId="262"/>
            <ac:spMk id="25" creationId="{0DD6F66B-7AA9-4CAA-D25C-5B98394F6D9F}"/>
          </ac:spMkLst>
        </pc:spChg>
        <pc:spChg chg="mod">
          <ac:chgData name="R H" userId="7863155b6774aad0" providerId="LiveId" clId="{BC465196-C17E-4C4B-B742-33FF20E4F997}" dt="2023-04-22T22:49:29.566" v="706" actId="20577"/>
          <ac:spMkLst>
            <pc:docMk/>
            <pc:sldMk cId="1444477614" sldId="262"/>
            <ac:spMk id="35" creationId="{CCCCDB35-01D3-A45A-525E-E1C48DEFCB3D}"/>
          </ac:spMkLst>
        </pc:spChg>
      </pc:sldChg>
      <pc:sldMasterChg chg="modSp modSldLayout">
        <pc:chgData name="R H" userId="7863155b6774aad0" providerId="LiveId" clId="{BC465196-C17E-4C4B-B742-33FF20E4F997}" dt="2023-04-22T21:59:37.230" v="1"/>
        <pc:sldMasterMkLst>
          <pc:docMk/>
          <pc:sldMasterMk cId="3681083157" sldId="2147483648"/>
        </pc:sldMasterMkLst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2" creationId="{75A45898-88CD-55F9-AA98-9ED4F44124F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3" creationId="{509E6F52-E9E4-E0B2-8C63-8753F9D110D6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4" creationId="{05AD7738-D3BA-76D3-E9E7-B994234D4F10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5" creationId="{D8E4C8B9-AE58-BB08-8CAA-4357BE936C0F}"/>
          </ac:spMkLst>
        </pc:spChg>
        <pc:spChg chg="mod">
          <ac:chgData name="R H" userId="7863155b6774aad0" providerId="LiveId" clId="{BC465196-C17E-4C4B-B742-33FF20E4F997}" dt="2023-04-22T21:59:37.230" v="1"/>
          <ac:spMkLst>
            <pc:docMk/>
            <pc:sldMasterMk cId="3681083157" sldId="2147483648"/>
            <ac:spMk id="6" creationId="{A8C48524-420D-05C9-BAE6-9C99BC76C5F5}"/>
          </ac:spMkLst>
        </pc:sp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2748568362" sldId="214748364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2" creationId="{95F931C5-7E79-386B-A474-502205183DA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2748568362" sldId="2147483649"/>
              <ac:spMk id="3" creationId="{5254357D-4C4E-0354-70AC-2A3809AB7C5B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317909837" sldId="2147483651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2" creationId="{02E5305A-5289-9501-81CA-9CC2498B9DE8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317909837" sldId="2147483651"/>
              <ac:spMk id="3" creationId="{2411DF3B-6D88-60B5-189F-38927A9BFB23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631121330" sldId="2147483652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3" creationId="{699B5C27-7DDD-F619-6BF4-429CA9EBFEA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631121330" sldId="2147483652"/>
              <ac:spMk id="4" creationId="{3EA79D96-2B19-F68D-D63C-80F45907AEB9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3422832542" sldId="2147483653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2" creationId="{9E211204-B798-5B4B-2A1D-4690869FEE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3" creationId="{9813ACF2-920D-B9E3-9ADB-9E80A6D8501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4" creationId="{4C370221-3EEE-A9EC-9F07-89462E00CC1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5" creationId="{F63458C3-2DE4-5BDB-426B-D04D3954BE6F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3422832542" sldId="2147483653"/>
              <ac:spMk id="6" creationId="{83BCBEAF-012F-5B46-52AB-C6B04C760182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78281524" sldId="2147483656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2" creationId="{ACB20742-23EE-FDC7-B69D-AD7916E96C62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3" creationId="{3468A51F-CFF1-19BD-7753-9A41045B64E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78281524" sldId="2147483656"/>
              <ac:spMk id="4" creationId="{7D5E6A62-3FB9-A706-6759-3E5EEA24301F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1778442795" sldId="2147483657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2" creationId="{19EFF1D5-673E-682C-FAD2-915DA3DC03BC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3" creationId="{45722DA4-E07D-E2B3-3AC9-B5E21E9C48E1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1778442795" sldId="2147483657"/>
              <ac:spMk id="4" creationId="{BC1989F9-6415-C79A-8010-1DB0F41EF577}"/>
            </ac:spMkLst>
          </pc:spChg>
        </pc:sldLayoutChg>
        <pc:sldLayoutChg chg="modSp">
          <pc:chgData name="R H" userId="7863155b6774aad0" providerId="LiveId" clId="{BC465196-C17E-4C4B-B742-33FF20E4F997}" dt="2023-04-22T21:59:37.230" v="1"/>
          <pc:sldLayoutMkLst>
            <pc:docMk/>
            <pc:sldMasterMk cId="3681083157" sldId="2147483648"/>
            <pc:sldLayoutMk cId="4126038549" sldId="2147483659"/>
          </pc:sldLayoutMkLst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2" creationId="{92B4057D-6467-624C-788A-97ED16FF3AC3}"/>
            </ac:spMkLst>
          </pc:spChg>
          <pc:spChg chg="mod">
            <ac:chgData name="R H" userId="7863155b6774aad0" providerId="LiveId" clId="{BC465196-C17E-4C4B-B742-33FF20E4F997}" dt="2023-04-22T21:59:37.230" v="1"/>
            <ac:spMkLst>
              <pc:docMk/>
              <pc:sldMasterMk cId="3681083157" sldId="2147483648"/>
              <pc:sldLayoutMk cId="4126038549" sldId="2147483659"/>
              <ac:spMk id="3" creationId="{2E0FC6F9-B352-4146-1B74-7ACF8589A8F7}"/>
            </ac:spMkLst>
          </pc:spChg>
        </pc:sldLayoutChg>
      </pc:sldMasterChg>
    </pc:docChg>
  </pc:docChgLst>
  <pc:docChgLst>
    <pc:chgData name="R H" userId="7863155b6774aad0" providerId="LiveId" clId="{33671480-87FF-41CD-9288-B0C0BC88DA5F}"/>
    <pc:docChg chg="delSld modSld">
      <pc:chgData name="R H" userId="7863155b6774aad0" providerId="LiveId" clId="{33671480-87FF-41CD-9288-B0C0BC88DA5F}" dt="2023-06-25T01:06:41.137" v="489" actId="20577"/>
      <pc:docMkLst>
        <pc:docMk/>
      </pc:docMkLst>
      <pc:sldChg chg="del">
        <pc:chgData name="R H" userId="7863155b6774aad0" providerId="LiveId" clId="{33671480-87FF-41CD-9288-B0C0BC88DA5F}" dt="2023-06-24T17:00:40.486" v="0" actId="47"/>
        <pc:sldMkLst>
          <pc:docMk/>
          <pc:sldMk cId="2544668802" sldId="257"/>
        </pc:sldMkLst>
      </pc:sldChg>
      <pc:sldChg chg="modSp mod">
        <pc:chgData name="R H" userId="7863155b6774aad0" providerId="LiveId" clId="{33671480-87FF-41CD-9288-B0C0BC88DA5F}" dt="2023-06-25T01:06:41.137" v="489" actId="20577"/>
        <pc:sldMkLst>
          <pc:docMk/>
          <pc:sldMk cId="3322204195" sldId="259"/>
        </pc:sldMkLst>
        <pc:spChg chg="mod">
          <ac:chgData name="R H" userId="7863155b6774aad0" providerId="LiveId" clId="{33671480-87FF-41CD-9288-B0C0BC88DA5F}" dt="2023-06-25T01:06:41.137" v="489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del">
        <pc:chgData name="R H" userId="7863155b6774aad0" providerId="LiveId" clId="{33671480-87FF-41CD-9288-B0C0BC88DA5F}" dt="2023-06-24T17:00:42.341" v="1" actId="47"/>
        <pc:sldMkLst>
          <pc:docMk/>
          <pc:sldMk cId="1544521552" sldId="260"/>
        </pc:sldMkLst>
      </pc:sldChg>
      <pc:sldChg chg="delSp modSp mod modAnim">
        <pc:chgData name="R H" userId="7863155b6774aad0" providerId="LiveId" clId="{33671480-87FF-41CD-9288-B0C0BC88DA5F}" dt="2023-06-24T17:45:30.471" v="459"/>
        <pc:sldMkLst>
          <pc:docMk/>
          <pc:sldMk cId="1855362125" sldId="261"/>
        </pc:sldMkLst>
        <pc:spChg chg="mod">
          <ac:chgData name="R H" userId="7863155b6774aad0" providerId="LiveId" clId="{33671480-87FF-41CD-9288-B0C0BC88DA5F}" dt="2023-06-24T17:44:55.493" v="454" actId="20577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33671480-87FF-41CD-9288-B0C0BC88DA5F}" dt="2023-06-24T17:43:49.967" v="435" actId="255"/>
          <ac:spMkLst>
            <pc:docMk/>
            <pc:sldMk cId="1855362125" sldId="261"/>
            <ac:spMk id="35" creationId="{CCCCDB35-01D3-A45A-525E-E1C48DEFCB3D}"/>
          </ac:spMkLst>
        </pc:sp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7" creationId="{F44B2C92-10D8-50B3-39DC-6C88E3BA0C9F}"/>
          </ac:picMkLst>
        </pc:picChg>
        <pc:picChg chg="del">
          <ac:chgData name="R H" userId="7863155b6774aad0" providerId="LiveId" clId="{33671480-87FF-41CD-9288-B0C0BC88DA5F}" dt="2023-06-24T17:01:32.109" v="32" actId="478"/>
          <ac:picMkLst>
            <pc:docMk/>
            <pc:sldMk cId="1855362125" sldId="261"/>
            <ac:picMk id="3074" creationId="{A040184C-4C8D-9AC1-8836-A36D96B97A50}"/>
          </ac:picMkLst>
        </pc:picChg>
      </pc:sldChg>
      <pc:sldChg chg="del">
        <pc:chgData name="R H" userId="7863155b6774aad0" providerId="LiveId" clId="{33671480-87FF-41CD-9288-B0C0BC88DA5F}" dt="2023-06-24T17:00:43.244" v="2" actId="47"/>
        <pc:sldMkLst>
          <pc:docMk/>
          <pc:sldMk cId="3451000478" sldId="262"/>
        </pc:sldMkLst>
      </pc:sldChg>
      <pc:sldChg chg="del">
        <pc:chgData name="R H" userId="7863155b6774aad0" providerId="LiveId" clId="{33671480-87FF-41CD-9288-B0C0BC88DA5F}" dt="2023-06-24T17:01:15.511" v="3" actId="47"/>
        <pc:sldMkLst>
          <pc:docMk/>
          <pc:sldMk cId="3011300981" sldId="263"/>
        </pc:sldMkLst>
      </pc:sldChg>
      <pc:sldChg chg="del">
        <pc:chgData name="R H" userId="7863155b6774aad0" providerId="LiveId" clId="{33671480-87FF-41CD-9288-B0C0BC88DA5F}" dt="2023-06-24T17:01:17.305" v="4" actId="47"/>
        <pc:sldMkLst>
          <pc:docMk/>
          <pc:sldMk cId="1261999538" sldId="264"/>
        </pc:sldMkLst>
      </pc:sldChg>
      <pc:sldChg chg="del">
        <pc:chgData name="R H" userId="7863155b6774aad0" providerId="LiveId" clId="{33671480-87FF-41CD-9288-B0C0BC88DA5F}" dt="2023-06-24T17:01:17.942" v="5" actId="47"/>
        <pc:sldMkLst>
          <pc:docMk/>
          <pc:sldMk cId="185344772" sldId="265"/>
        </pc:sldMkLst>
      </pc:sldChg>
      <pc:sldChg chg="del">
        <pc:chgData name="R H" userId="7863155b6774aad0" providerId="LiveId" clId="{33671480-87FF-41CD-9288-B0C0BC88DA5F}" dt="2023-06-24T17:01:18.646" v="6" actId="47"/>
        <pc:sldMkLst>
          <pc:docMk/>
          <pc:sldMk cId="4182700196" sldId="266"/>
        </pc:sldMkLst>
      </pc:sldChg>
      <pc:sldChg chg="del">
        <pc:chgData name="R H" userId="7863155b6774aad0" providerId="LiveId" clId="{33671480-87FF-41CD-9288-B0C0BC88DA5F}" dt="2023-06-24T17:01:19.315" v="7" actId="47"/>
        <pc:sldMkLst>
          <pc:docMk/>
          <pc:sldMk cId="1148085065" sldId="267"/>
        </pc:sldMkLst>
      </pc:sldChg>
    </pc:docChg>
  </pc:docChgLst>
  <pc:docChgLst>
    <pc:chgData name="R H" userId="7863155b6774aad0" providerId="LiveId" clId="{334A6866-BD74-46E6-9DD7-079D17B00C90}"/>
    <pc:docChg chg="addSld modSld sldOrd">
      <pc:chgData name="R H" userId="7863155b6774aad0" providerId="LiveId" clId="{334A6866-BD74-46E6-9DD7-079D17B00C90}" dt="2023-07-02T21:35:02.456" v="480"/>
      <pc:docMkLst>
        <pc:docMk/>
      </pc:docMkLst>
      <pc:sldChg chg="modSp mod ord">
        <pc:chgData name="R H" userId="7863155b6774aad0" providerId="LiveId" clId="{334A6866-BD74-46E6-9DD7-079D17B00C90}" dt="2023-07-02T00:35:54.907" v="6"/>
        <pc:sldMkLst>
          <pc:docMk/>
          <pc:sldMk cId="3322204195" sldId="259"/>
        </pc:sldMkLst>
        <pc:spChg chg="mod">
          <ac:chgData name="R H" userId="7863155b6774aad0" providerId="LiveId" clId="{334A6866-BD74-46E6-9DD7-079D17B00C90}" dt="2023-07-02T00:34:09.492" v="1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Anim">
        <pc:chgData name="R H" userId="7863155b6774aad0" providerId="LiveId" clId="{334A6866-BD74-46E6-9DD7-079D17B00C90}" dt="2023-07-02T21:35:02.456" v="480"/>
        <pc:sldMkLst>
          <pc:docMk/>
          <pc:sldMk cId="1855362125" sldId="261"/>
        </pc:sldMkLst>
      </pc:sldChg>
      <pc:sldChg chg="modSp add mod modAnim">
        <pc:chgData name="R H" userId="7863155b6774aad0" providerId="LiveId" clId="{334A6866-BD74-46E6-9DD7-079D17B00C90}" dt="2023-07-02T01:46:26.715" v="478"/>
        <pc:sldMkLst>
          <pc:docMk/>
          <pc:sldMk cId="2916043158" sldId="262"/>
        </pc:sldMkLst>
        <pc:spChg chg="mod">
          <ac:chgData name="R H" userId="7863155b6774aad0" providerId="LiveId" clId="{334A6866-BD74-46E6-9DD7-079D17B00C90}" dt="2023-07-02T01:46:01.591" v="472" actId="6549"/>
          <ac:spMkLst>
            <pc:docMk/>
            <pc:sldMk cId="2916043158" sldId="262"/>
            <ac:spMk id="9" creationId="{DAE4A246-335E-AE87-0045-ACB8A7EDF46E}"/>
          </ac:spMkLst>
        </pc:spChg>
        <pc:spChg chg="mod">
          <ac:chgData name="R H" userId="7863155b6774aad0" providerId="LiveId" clId="{334A6866-BD74-46E6-9DD7-079D17B00C90}" dt="2023-07-02T00:34:17.117" v="4" actId="20577"/>
          <ac:spMkLst>
            <pc:docMk/>
            <pc:sldMk cId="2916043158" sldId="262"/>
            <ac:spMk id="35" creationId="{CCCCDB35-01D3-A45A-525E-E1C48DEFCB3D}"/>
          </ac:spMkLst>
        </pc:spChg>
      </pc:sldChg>
    </pc:docChg>
  </pc:docChgLst>
  <pc:docChgLst>
    <pc:chgData name="R H" userId="7863155b6774aad0" providerId="LiveId" clId="{2A43A143-21A6-46E9-8B96-5EA9D1ADDF92}"/>
    <pc:docChg chg="undo custSel addSld delSld modSld sldOrd">
      <pc:chgData name="R H" userId="7863155b6774aad0" providerId="LiveId" clId="{2A43A143-21A6-46E9-8B96-5EA9D1ADDF92}" dt="2023-08-06T01:15:08.537" v="557"/>
      <pc:docMkLst>
        <pc:docMk/>
      </pc:docMkLst>
      <pc:sldChg chg="modTransition">
        <pc:chgData name="R H" userId="7863155b6774aad0" providerId="LiveId" clId="{2A43A143-21A6-46E9-8B96-5EA9D1ADDF92}" dt="2023-08-06T01:15:08.537" v="557"/>
        <pc:sldMkLst>
          <pc:docMk/>
          <pc:sldMk cId="2154201657" sldId="256"/>
        </pc:sldMkLst>
      </pc:sldChg>
      <pc:sldChg chg="modSp mod ord modTransition">
        <pc:chgData name="R H" userId="7863155b6774aad0" providerId="LiveId" clId="{2A43A143-21A6-46E9-8B96-5EA9D1ADDF92}" dt="2023-08-06T01:15:08.537" v="557"/>
        <pc:sldMkLst>
          <pc:docMk/>
          <pc:sldMk cId="3322204195" sldId="259"/>
        </pc:sldMkLst>
        <pc:spChg chg="mod">
          <ac:chgData name="R H" userId="7863155b6774aad0" providerId="LiveId" clId="{2A43A143-21A6-46E9-8B96-5EA9D1ADDF92}" dt="2023-08-05T15:19:45.484" v="14" actId="20577"/>
          <ac:spMkLst>
            <pc:docMk/>
            <pc:sldMk cId="3322204195" sldId="259"/>
            <ac:spMk id="7" creationId="{FD949EE6-3812-1A17-BAED-7E24634DDD0C}"/>
          </ac:spMkLst>
        </pc:spChg>
      </pc:sldChg>
      <pc:sldChg chg="modSp mod modTransition modAnim">
        <pc:chgData name="R H" userId="7863155b6774aad0" providerId="LiveId" clId="{2A43A143-21A6-46E9-8B96-5EA9D1ADDF92}" dt="2023-08-06T01:15:08.537" v="557"/>
        <pc:sldMkLst>
          <pc:docMk/>
          <pc:sldMk cId="1855362125" sldId="261"/>
        </pc:sldMkLst>
        <pc:spChg chg="mod">
          <ac:chgData name="R H" userId="7863155b6774aad0" providerId="LiveId" clId="{2A43A143-21A6-46E9-8B96-5EA9D1ADDF92}" dt="2023-08-05T15:27:01.061" v="538" actId="255"/>
          <ac:spMkLst>
            <pc:docMk/>
            <pc:sldMk cId="1855362125" sldId="261"/>
            <ac:spMk id="9" creationId="{DAE4A246-335E-AE87-0045-ACB8A7EDF46E}"/>
          </ac:spMkLst>
        </pc:spChg>
        <pc:spChg chg="mod">
          <ac:chgData name="R H" userId="7863155b6774aad0" providerId="LiveId" clId="{2A43A143-21A6-46E9-8B96-5EA9D1ADDF92}" dt="2023-08-05T15:20:02.676" v="36" actId="20577"/>
          <ac:spMkLst>
            <pc:docMk/>
            <pc:sldMk cId="1855362125" sldId="261"/>
            <ac:spMk id="35" creationId="{CCCCDB35-01D3-A45A-525E-E1C48DEFCB3D}"/>
          </ac:spMkLst>
        </pc:spChg>
      </pc:sldChg>
      <pc:sldChg chg="del">
        <pc:chgData name="R H" userId="7863155b6774aad0" providerId="LiveId" clId="{2A43A143-21A6-46E9-8B96-5EA9D1ADDF92}" dt="2023-08-05T15:19:55.784" v="15" actId="47"/>
        <pc:sldMkLst>
          <pc:docMk/>
          <pc:sldMk cId="2916043158" sldId="262"/>
        </pc:sldMkLst>
      </pc:sldChg>
      <pc:sldChg chg="addSp delSp modSp new mod modTransition setBg">
        <pc:chgData name="R H" userId="7863155b6774aad0" providerId="LiveId" clId="{2A43A143-21A6-46E9-8B96-5EA9D1ADDF92}" dt="2023-08-06T01:15:08.537" v="557"/>
        <pc:sldMkLst>
          <pc:docMk/>
          <pc:sldMk cId="4184237513" sldId="262"/>
        </pc:sldMkLst>
        <pc:spChg chg="del">
          <ac:chgData name="R H" userId="7863155b6774aad0" providerId="LiveId" clId="{2A43A143-21A6-46E9-8B96-5EA9D1ADDF92}" dt="2023-08-05T17:08:32.202" v="544" actId="478"/>
          <ac:spMkLst>
            <pc:docMk/>
            <pc:sldMk cId="4184237513" sldId="262"/>
            <ac:spMk id="2" creationId="{C1F75943-E3A3-29C0-0737-53FFCC2E5211}"/>
          </ac:spMkLst>
        </pc:spChg>
        <pc:spChg chg="del">
          <ac:chgData name="R H" userId="7863155b6774aad0" providerId="LiveId" clId="{2A43A143-21A6-46E9-8B96-5EA9D1ADDF92}" dt="2023-08-05T17:08:32.202" v="544" actId="478"/>
          <ac:spMkLst>
            <pc:docMk/>
            <pc:sldMk cId="4184237513" sldId="262"/>
            <ac:spMk id="3" creationId="{D5EA7181-DA72-AA9F-C7A3-3596BEBE39CE}"/>
          </ac:spMkLst>
        </pc:spChg>
        <pc:spChg chg="add del">
          <ac:chgData name="R H" userId="7863155b6774aad0" providerId="LiveId" clId="{2A43A143-21A6-46E9-8B96-5EA9D1ADDF92}" dt="2023-08-05T17:08:57.969" v="549" actId="26606"/>
          <ac:spMkLst>
            <pc:docMk/>
            <pc:sldMk cId="4184237513" sldId="262"/>
            <ac:spMk id="1031" creationId="{8B089790-F4B6-46A7-BB28-7B74A9A9EFDC}"/>
          </ac:spMkLst>
        </pc:spChg>
        <pc:spChg chg="add del">
          <ac:chgData name="R H" userId="7863155b6774aad0" providerId="LiveId" clId="{2A43A143-21A6-46E9-8B96-5EA9D1ADDF92}" dt="2023-08-05T17:09:03.554" v="551" actId="26606"/>
          <ac:spMkLst>
            <pc:docMk/>
            <pc:sldMk cId="4184237513" sldId="262"/>
            <ac:spMk id="1039" creationId="{42A4FC2C-047E-45A5-965D-8E1E3BF09BC6}"/>
          </ac:spMkLst>
        </pc:spChg>
        <pc:grpChg chg="add del">
          <ac:chgData name="R H" userId="7863155b6774aad0" providerId="LiveId" clId="{2A43A143-21A6-46E9-8B96-5EA9D1ADDF92}" dt="2023-08-05T17:08:57.969" v="549" actId="26606"/>
          <ac:grpSpMkLst>
            <pc:docMk/>
            <pc:sldMk cId="4184237513" sldId="262"/>
            <ac:grpSpMk id="1033" creationId="{9DE3F54D-33BC-4382-A2AB-5E002F0F1166}"/>
          </ac:grpSpMkLst>
        </pc:grpChg>
        <pc:picChg chg="add mod">
          <ac:chgData name="R H" userId="7863155b6774aad0" providerId="LiveId" clId="{2A43A143-21A6-46E9-8B96-5EA9D1ADDF92}" dt="2023-08-05T17:09:03.554" v="551" actId="26606"/>
          <ac:picMkLst>
            <pc:docMk/>
            <pc:sldMk cId="4184237513" sldId="262"/>
            <ac:picMk id="1026" creationId="{1FC39C04-CE12-BCFB-ACCB-29AE5B3B33E0}"/>
          </ac:picMkLst>
        </pc:picChg>
      </pc:sldChg>
      <pc:sldChg chg="addSp delSp modSp new mod modTransition">
        <pc:chgData name="R H" userId="7863155b6774aad0" providerId="LiveId" clId="{2A43A143-21A6-46E9-8B96-5EA9D1ADDF92}" dt="2023-08-06T01:15:08.537" v="557"/>
        <pc:sldMkLst>
          <pc:docMk/>
          <pc:sldMk cId="1561190533" sldId="263"/>
        </pc:sldMkLst>
        <pc:spChg chg="del">
          <ac:chgData name="R H" userId="7863155b6774aad0" providerId="LiveId" clId="{2A43A143-21A6-46E9-8B96-5EA9D1ADDF92}" dt="2023-08-06T01:14:55.393" v="553" actId="478"/>
          <ac:spMkLst>
            <pc:docMk/>
            <pc:sldMk cId="1561190533" sldId="263"/>
            <ac:spMk id="2" creationId="{47B831FA-0C2F-6AA6-7F68-B5F884465A34}"/>
          </ac:spMkLst>
        </pc:spChg>
        <pc:spChg chg="del">
          <ac:chgData name="R H" userId="7863155b6774aad0" providerId="LiveId" clId="{2A43A143-21A6-46E9-8B96-5EA9D1ADDF92}" dt="2023-08-06T01:14:55.393" v="553" actId="478"/>
          <ac:spMkLst>
            <pc:docMk/>
            <pc:sldMk cId="1561190533" sldId="263"/>
            <ac:spMk id="3" creationId="{7EF09890-B9E6-477A-B7CD-536E123C6426}"/>
          </ac:spMkLst>
        </pc:spChg>
        <pc:picChg chg="add mod">
          <ac:chgData name="R H" userId="7863155b6774aad0" providerId="LiveId" clId="{2A43A143-21A6-46E9-8B96-5EA9D1ADDF92}" dt="2023-08-06T01:15:02.203" v="556" actId="14100"/>
          <ac:picMkLst>
            <pc:docMk/>
            <pc:sldMk cId="1561190533" sldId="263"/>
            <ac:picMk id="2050" creationId="{CB036F6A-1E71-9B44-18A3-7CB7D8BCB6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2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41BE-6805-474A-A173-2C457735D81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B396-E541-447E-800B-C8C84CD87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420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amaritan Woman And Me | Sojourners">
            <a:extLst>
              <a:ext uri="{FF2B5EF4-FFF2-40B4-BE49-F238E27FC236}">
                <a16:creationId xmlns:a16="http://schemas.microsoft.com/office/drawing/2014/main" id="{E305854F-C15A-92B8-09D6-F027B9EA9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0B7F29-30C6-7050-F19A-B2365B2F208F}"/>
              </a:ext>
            </a:extLst>
          </p:cNvPr>
          <p:cNvSpPr/>
          <p:nvPr/>
        </p:nvSpPr>
        <p:spPr>
          <a:xfrm>
            <a:off x="1552576" y="4095750"/>
            <a:ext cx="8610599" cy="1524000"/>
          </a:xfrm>
          <a:prstGeom prst="roundRect">
            <a:avLst/>
          </a:prstGeom>
          <a:solidFill>
            <a:schemeClr val="bg2">
              <a:alpha val="5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B07722-FCC1-357B-F9BB-6F8AA143D6AB}"/>
              </a:ext>
            </a:extLst>
          </p:cNvPr>
          <p:cNvSpPr txBox="1"/>
          <p:nvPr/>
        </p:nvSpPr>
        <p:spPr>
          <a:xfrm>
            <a:off x="2390775" y="4025385"/>
            <a:ext cx="7429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u="sng" dirty="0">
                <a:latin typeface="Rockwell" panose="02060603020205020403" pitchFamily="18" charset="0"/>
              </a:rPr>
              <a:t>Lessons From The Well</a:t>
            </a:r>
            <a:endParaRPr lang="en-US" sz="48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949EE6-3812-1A17-BAED-7E24634DDD0C}"/>
              </a:ext>
            </a:extLst>
          </p:cNvPr>
          <p:cNvSpPr txBox="1"/>
          <p:nvPr/>
        </p:nvSpPr>
        <p:spPr>
          <a:xfrm>
            <a:off x="2472244" y="4844535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Rockwell" panose="02060603020205020403" pitchFamily="18" charset="0"/>
              </a:rPr>
              <a:t>Food To Do God’s Will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FBE437-D7B3-DA5A-9B45-92AF604C20AA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CCCDB35-01D3-A45A-525E-E1C48DEFCB3D}"/>
              </a:ext>
            </a:extLst>
          </p:cNvPr>
          <p:cNvSpPr txBox="1">
            <a:spLocks/>
          </p:cNvSpPr>
          <p:nvPr/>
        </p:nvSpPr>
        <p:spPr>
          <a:xfrm>
            <a:off x="0" y="188685"/>
            <a:ext cx="12192000" cy="11466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u="sng" dirty="0">
                <a:latin typeface="Rockwell" panose="02060603020205020403" pitchFamily="18" charset="0"/>
              </a:rPr>
              <a:t>Hurdles To Overcome</a:t>
            </a:r>
            <a:endParaRPr lang="en-US" sz="8800" u="sng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101600" y="1344598"/>
            <a:ext cx="11947525" cy="4216539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b="1" dirty="0">
                <a:latin typeface="Rockwell" panose="02060603020205020403" pitchFamily="18" charset="0"/>
                <a:ea typeface="Calibri" panose="020F0502020204030204" pitchFamily="34" charset="0"/>
              </a:rPr>
              <a:t>Compartmentalizing</a:t>
            </a:r>
            <a:endParaRPr lang="en-US" sz="48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Luke 8:9;11:1; Matt 26:40-41; Rom 7:22-23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6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b="1" dirty="0">
                <a:latin typeface="Rockwell" panose="02060603020205020403" pitchFamily="18" charset="0"/>
                <a:ea typeface="Calibri" panose="020F0502020204030204" pitchFamily="34" charset="0"/>
              </a:rPr>
              <a:t>Distractions Of The Flesh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John 4:8; Jon 4:5-11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6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b="1" dirty="0">
                <a:latin typeface="Rockwell" panose="02060603020205020403" pitchFamily="18" charset="0"/>
                <a:ea typeface="Calibri" panose="020F0502020204030204" pitchFamily="34" charset="0"/>
              </a:rPr>
              <a:t>Waning Excitement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Eph 2:5; Rev 2:2-5</a:t>
            </a:r>
            <a:endParaRPr lang="en-US" sz="3000" dirty="0">
              <a:latin typeface="Rockwell" panose="020606030202050204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98C788-25A1-80C4-D48B-C89DBA97304E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6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>
            <a:extLst>
              <a:ext uri="{FF2B5EF4-FFF2-40B4-BE49-F238E27FC236}">
                <a16:creationId xmlns:a16="http://schemas.microsoft.com/office/drawing/2014/main" id="{CCCCDB35-01D3-A45A-525E-E1C48DEFCB3D}"/>
              </a:ext>
            </a:extLst>
          </p:cNvPr>
          <p:cNvSpPr txBox="1">
            <a:spLocks/>
          </p:cNvSpPr>
          <p:nvPr/>
        </p:nvSpPr>
        <p:spPr>
          <a:xfrm>
            <a:off x="0" y="188685"/>
            <a:ext cx="12192000" cy="11466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u="sng" dirty="0">
                <a:latin typeface="Rockwell" panose="02060603020205020403" pitchFamily="18" charset="0"/>
              </a:rPr>
              <a:t>Jesus’ Food</a:t>
            </a:r>
            <a:endParaRPr lang="en-US" sz="8800" u="sng" dirty="0">
              <a:latin typeface="Rockwell" panose="020606030202050204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E4A246-335E-AE87-0045-ACB8A7EDF46E}"/>
              </a:ext>
            </a:extLst>
          </p:cNvPr>
          <p:cNvSpPr txBox="1"/>
          <p:nvPr/>
        </p:nvSpPr>
        <p:spPr>
          <a:xfrm>
            <a:off x="101600" y="1430323"/>
            <a:ext cx="11947525" cy="298543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4800" b="1" dirty="0">
                <a:latin typeface="Rockwell" panose="02060603020205020403" pitchFamily="18" charset="0"/>
                <a:ea typeface="Calibri" panose="020F0502020204030204" pitchFamily="34" charset="0"/>
              </a:rPr>
              <a:t>Doing God’s Will</a:t>
            </a:r>
            <a:endParaRPr lang="en-US" sz="4800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John 4:34a; 1 Pet 2:2; Heb 5:13-14; Jas 1:22-25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600" b="1" dirty="0">
              <a:latin typeface="Rockwell" panose="02060603020205020403" pitchFamily="18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4800" b="1" dirty="0">
                <a:latin typeface="Rockwell" panose="02060603020205020403" pitchFamily="18" charset="0"/>
                <a:ea typeface="Calibri" panose="020F0502020204030204" pitchFamily="34" charset="0"/>
              </a:rPr>
              <a:t>Accomplishing God’s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000" dirty="0">
                <a:latin typeface="Rockwell" panose="02060603020205020403" pitchFamily="18" charset="0"/>
                <a:ea typeface="Calibri" panose="020F0502020204030204" pitchFamily="34" charset="0"/>
              </a:rPr>
              <a:t> John 4:34b; 6:38; 13:13-15; 17:4; Eph 2:10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1600" b="1" dirty="0">
              <a:latin typeface="Rockwell" panose="02060603020205020403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98C788-25A1-80C4-D48B-C89DBA97304E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17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8762</TotalTime>
  <Words>71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2023-04-22T21:59:28Z</dcterms:created>
  <dcterms:modified xsi:type="dcterms:W3CDTF">2023-09-10T20:02:17Z</dcterms:modified>
</cp:coreProperties>
</file>