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8" r:id="rId3"/>
    <p:sldId id="457" r:id="rId4"/>
    <p:sldId id="803" r:id="rId5"/>
    <p:sldId id="804" r:id="rId6"/>
    <p:sldId id="805" r:id="rId7"/>
    <p:sldId id="806" r:id="rId8"/>
    <p:sldId id="807" r:id="rId9"/>
    <p:sldId id="808" r:id="rId10"/>
    <p:sldId id="809" r:id="rId11"/>
    <p:sldId id="810" r:id="rId12"/>
    <p:sldId id="811" r:id="rId13"/>
    <p:sldId id="812" r:id="rId14"/>
    <p:sldId id="813" r:id="rId15"/>
    <p:sldId id="802" r:id="rId16"/>
    <p:sldId id="787" r:id="rId17"/>
    <p:sldId id="788" r:id="rId18"/>
    <p:sldId id="784" r:id="rId19"/>
    <p:sldId id="789" r:id="rId20"/>
    <p:sldId id="790" r:id="rId21"/>
    <p:sldId id="785" r:id="rId22"/>
    <p:sldId id="800" r:id="rId23"/>
    <p:sldId id="801" r:id="rId24"/>
    <p:sldId id="786" r:id="rId25"/>
    <p:sldId id="791" r:id="rId26"/>
    <p:sldId id="792" r:id="rId27"/>
    <p:sldId id="793" r:id="rId28"/>
    <p:sldId id="794" r:id="rId29"/>
    <p:sldId id="796" r:id="rId30"/>
    <p:sldId id="799" r:id="rId31"/>
    <p:sldId id="795" r:id="rId32"/>
    <p:sldId id="28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45" autoAdjust="0"/>
    <p:restoredTop sz="95946" autoAdjust="0"/>
  </p:normalViewPr>
  <p:slideViewPr>
    <p:cSldViewPr snapToGrid="0" snapToObjects="1">
      <p:cViewPr varScale="1">
        <p:scale>
          <a:sx n="55" d="100"/>
          <a:sy n="55" d="100"/>
        </p:scale>
        <p:origin x="224" y="13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rayer for Every Season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3"/>
            <a:ext cx="12192000" cy="6853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ACBC100-2458-AA77-1A30-F5F8021884C7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aseline="30000" dirty="0"/>
              <a:t>23 </a:t>
            </a:r>
            <a:r>
              <a:rPr lang="en-US" dirty="0"/>
              <a:t>Some went down to the sea in ships,</a:t>
            </a:r>
            <a:br>
              <a:rPr lang="en-US" dirty="0"/>
            </a:br>
            <a:r>
              <a:rPr lang="en-US" dirty="0"/>
              <a:t>    doing business on the great waters;</a:t>
            </a:r>
            <a:br>
              <a:rPr lang="en-US" dirty="0"/>
            </a:br>
            <a:r>
              <a:rPr lang="en-US" baseline="30000" dirty="0"/>
              <a:t>24 </a:t>
            </a:r>
            <a:r>
              <a:rPr lang="en-US" dirty="0"/>
              <a:t>they saw the deeds of the </a:t>
            </a:r>
            <a:r>
              <a:rPr lang="en-US" cap="small" dirty="0"/>
              <a:t>Lord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    his wondrous works in the deep.</a:t>
            </a:r>
            <a:br>
              <a:rPr lang="en-US" dirty="0"/>
            </a:br>
            <a:r>
              <a:rPr lang="en-US" baseline="30000" dirty="0"/>
              <a:t>25 </a:t>
            </a:r>
            <a:r>
              <a:rPr lang="en-US" dirty="0"/>
              <a:t>For he commanded and raised the stormy wind,</a:t>
            </a:r>
            <a:br>
              <a:rPr lang="en-US" dirty="0"/>
            </a:br>
            <a:r>
              <a:rPr lang="en-US" dirty="0"/>
              <a:t>    which lifted up the waves of the sea.</a:t>
            </a:r>
            <a:br>
              <a:rPr lang="en-US" dirty="0"/>
            </a:br>
            <a:r>
              <a:rPr lang="en-US" baseline="30000" dirty="0"/>
              <a:t>26 </a:t>
            </a:r>
            <a:r>
              <a:rPr lang="en-US" dirty="0"/>
              <a:t>They mounted up to heaven; they went down to the depths;</a:t>
            </a:r>
            <a:br>
              <a:rPr lang="en-US" dirty="0"/>
            </a:br>
            <a:r>
              <a:rPr lang="en-US" dirty="0"/>
              <a:t>    their courage melted away in their evil plight;</a:t>
            </a:r>
            <a:br>
              <a:rPr lang="en-US" dirty="0"/>
            </a:br>
            <a:r>
              <a:rPr lang="en-US" baseline="30000" dirty="0"/>
              <a:t>27 </a:t>
            </a:r>
            <a:r>
              <a:rPr lang="en-US" dirty="0"/>
              <a:t>they reeled and staggered like drunken men</a:t>
            </a:r>
            <a:br>
              <a:rPr lang="en-US" dirty="0"/>
            </a:br>
            <a:r>
              <a:rPr lang="en-US" dirty="0"/>
              <a:t>    and were at their wits' end.</a:t>
            </a:r>
          </a:p>
        </p:txBody>
      </p:sp>
    </p:spTree>
    <p:extLst>
      <p:ext uri="{BB962C8B-B14F-4D97-AF65-F5344CB8AC3E}">
        <p14:creationId xmlns:p14="http://schemas.microsoft.com/office/powerpoint/2010/main" val="365544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BDFF7DF-2B45-582E-D796-7006FE9DE4EF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baseline="30000" dirty="0">
                <a:solidFill>
                  <a:srgbClr val="FFFF00"/>
                </a:solidFill>
              </a:rPr>
              <a:t>28 </a:t>
            </a:r>
            <a:r>
              <a:rPr lang="en-US" b="1" dirty="0">
                <a:solidFill>
                  <a:srgbClr val="FFFF00"/>
                </a:solidFill>
              </a:rPr>
              <a:t>Then they cried to the </a:t>
            </a:r>
            <a:r>
              <a:rPr lang="en-US" b="1" cap="small" dirty="0">
                <a:solidFill>
                  <a:srgbClr val="FFFF00"/>
                </a:solidFill>
              </a:rPr>
              <a:t>Lord</a:t>
            </a:r>
            <a:r>
              <a:rPr lang="en-US" b="1" dirty="0">
                <a:solidFill>
                  <a:srgbClr val="FFFF00"/>
                </a:solidFill>
              </a:rPr>
              <a:t> in their trouble,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    and he delivered them from their distress.</a:t>
            </a:r>
            <a:br>
              <a:rPr lang="en-US" dirty="0"/>
            </a:br>
            <a:r>
              <a:rPr lang="en-US" baseline="30000" dirty="0"/>
              <a:t>29 </a:t>
            </a:r>
            <a:r>
              <a:rPr lang="en-US" dirty="0"/>
              <a:t>He made the storm be still,</a:t>
            </a:r>
            <a:br>
              <a:rPr lang="en-US" dirty="0"/>
            </a:br>
            <a:r>
              <a:rPr lang="en-US" dirty="0"/>
              <a:t>    and the waves of the sea were hushed.</a:t>
            </a:r>
            <a:br>
              <a:rPr lang="en-US" dirty="0"/>
            </a:br>
            <a:r>
              <a:rPr lang="en-US" baseline="30000" dirty="0"/>
              <a:t>30 </a:t>
            </a:r>
            <a:r>
              <a:rPr lang="en-US" dirty="0"/>
              <a:t>Then they were glad that the waters were quiet,</a:t>
            </a:r>
            <a:br>
              <a:rPr lang="en-US" dirty="0"/>
            </a:br>
            <a:r>
              <a:rPr lang="en-US" dirty="0"/>
              <a:t>    and he brought them to their desired haven.</a:t>
            </a:r>
            <a:br>
              <a:rPr lang="en-US" dirty="0"/>
            </a:br>
            <a:r>
              <a:rPr lang="en-US" b="1" baseline="30000" dirty="0">
                <a:solidFill>
                  <a:srgbClr val="FFFF00"/>
                </a:solidFill>
              </a:rPr>
              <a:t>31 </a:t>
            </a:r>
            <a:r>
              <a:rPr lang="en-US" b="1" dirty="0">
                <a:solidFill>
                  <a:srgbClr val="FFFF00"/>
                </a:solidFill>
              </a:rPr>
              <a:t>Let them thank the </a:t>
            </a:r>
            <a:r>
              <a:rPr lang="en-US" b="1" cap="small" dirty="0">
                <a:solidFill>
                  <a:srgbClr val="FFFF00"/>
                </a:solidFill>
              </a:rPr>
              <a:t>Lord</a:t>
            </a:r>
            <a:r>
              <a:rPr lang="en-US" b="1" dirty="0">
                <a:solidFill>
                  <a:srgbClr val="FFFF00"/>
                </a:solidFill>
              </a:rPr>
              <a:t> for his steadfast love,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    for his wondrous works to the children of man!</a:t>
            </a:r>
            <a:br>
              <a:rPr lang="en-US" dirty="0"/>
            </a:br>
            <a:r>
              <a:rPr lang="en-US" baseline="30000" dirty="0"/>
              <a:t>32 </a:t>
            </a:r>
            <a:r>
              <a:rPr lang="en-US" dirty="0"/>
              <a:t>Let them extol him in the congregation of the people,</a:t>
            </a:r>
            <a:br>
              <a:rPr lang="en-US" dirty="0"/>
            </a:br>
            <a:r>
              <a:rPr lang="en-US" dirty="0"/>
              <a:t>    and praise him in the assembly of the elders.</a:t>
            </a:r>
          </a:p>
        </p:txBody>
      </p:sp>
    </p:spTree>
    <p:extLst>
      <p:ext uri="{BB962C8B-B14F-4D97-AF65-F5344CB8AC3E}">
        <p14:creationId xmlns:p14="http://schemas.microsoft.com/office/powerpoint/2010/main" val="44111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6A5CD9A-CF09-4BF1-70EF-0B3DC3C002C8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aseline="30000" dirty="0"/>
              <a:t>33 </a:t>
            </a:r>
            <a:r>
              <a:rPr lang="en-US" dirty="0"/>
              <a:t>He turns rivers into a desert,</a:t>
            </a:r>
            <a:br>
              <a:rPr lang="en-US" dirty="0"/>
            </a:br>
            <a:r>
              <a:rPr lang="en-US" dirty="0"/>
              <a:t>    springs of water into thirsty ground,</a:t>
            </a:r>
            <a:br>
              <a:rPr lang="en-US" dirty="0"/>
            </a:br>
            <a:r>
              <a:rPr lang="en-US" baseline="30000" dirty="0"/>
              <a:t>34 </a:t>
            </a:r>
            <a:r>
              <a:rPr lang="en-US" dirty="0"/>
              <a:t>a fruitful land into a salty waste,</a:t>
            </a:r>
            <a:br>
              <a:rPr lang="en-US" dirty="0"/>
            </a:br>
            <a:r>
              <a:rPr lang="en-US" dirty="0"/>
              <a:t>    because of the evil of its inhabitants.</a:t>
            </a:r>
            <a:br>
              <a:rPr lang="en-US" dirty="0"/>
            </a:br>
            <a:r>
              <a:rPr lang="en-US" baseline="30000" dirty="0"/>
              <a:t>35 </a:t>
            </a:r>
            <a:r>
              <a:rPr lang="en-US" dirty="0"/>
              <a:t>He turns a desert into pools of water,</a:t>
            </a:r>
            <a:br>
              <a:rPr lang="en-US" dirty="0"/>
            </a:br>
            <a:r>
              <a:rPr lang="en-US" dirty="0"/>
              <a:t>    a parched land into springs of water.</a:t>
            </a:r>
            <a:br>
              <a:rPr lang="en-US" dirty="0"/>
            </a:br>
            <a:r>
              <a:rPr lang="en-US" baseline="30000" dirty="0"/>
              <a:t>36 </a:t>
            </a:r>
            <a:r>
              <a:rPr lang="en-US" dirty="0"/>
              <a:t>And there he lets the hungry dwell,</a:t>
            </a:r>
            <a:br>
              <a:rPr lang="en-US" dirty="0"/>
            </a:br>
            <a:r>
              <a:rPr lang="en-US" dirty="0"/>
              <a:t>    and they establish a city to live in;</a:t>
            </a:r>
            <a:br>
              <a:rPr lang="en-US" dirty="0"/>
            </a:br>
            <a:r>
              <a:rPr lang="en-US" baseline="30000" dirty="0"/>
              <a:t>37 </a:t>
            </a:r>
            <a:r>
              <a:rPr lang="en-US" dirty="0"/>
              <a:t>they sow fields and plant vineyards</a:t>
            </a:r>
            <a:br>
              <a:rPr lang="en-US" dirty="0"/>
            </a:br>
            <a:r>
              <a:rPr lang="en-US" dirty="0"/>
              <a:t>    and get a fruitful yield.</a:t>
            </a:r>
            <a:br>
              <a:rPr lang="en-US" dirty="0"/>
            </a:br>
            <a:r>
              <a:rPr lang="en-US" baseline="30000" dirty="0"/>
              <a:t>38 </a:t>
            </a:r>
            <a:r>
              <a:rPr lang="en-US" dirty="0"/>
              <a:t>By his blessing they multiply greatly,</a:t>
            </a:r>
            <a:br>
              <a:rPr lang="en-US" dirty="0"/>
            </a:br>
            <a:r>
              <a:rPr lang="en-US" dirty="0"/>
              <a:t>    and he does not let their livestock diminish.</a:t>
            </a:r>
          </a:p>
        </p:txBody>
      </p:sp>
    </p:spTree>
    <p:extLst>
      <p:ext uri="{BB962C8B-B14F-4D97-AF65-F5344CB8AC3E}">
        <p14:creationId xmlns:p14="http://schemas.microsoft.com/office/powerpoint/2010/main" val="152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931C5BC-B03D-C117-32FF-2769659AE091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aseline="30000" dirty="0"/>
              <a:t>39 </a:t>
            </a:r>
            <a:r>
              <a:rPr lang="en-US" dirty="0"/>
              <a:t>When they are diminished and brought low</a:t>
            </a:r>
            <a:br>
              <a:rPr lang="en-US" dirty="0"/>
            </a:br>
            <a:r>
              <a:rPr lang="en-US" dirty="0"/>
              <a:t>    through oppression, evil, and sorrow,</a:t>
            </a:r>
            <a:br>
              <a:rPr lang="en-US" dirty="0"/>
            </a:br>
            <a:r>
              <a:rPr lang="en-US" baseline="30000" dirty="0"/>
              <a:t>40 </a:t>
            </a:r>
            <a:r>
              <a:rPr lang="en-US" dirty="0"/>
              <a:t>he pours contempt on princes</a:t>
            </a:r>
            <a:br>
              <a:rPr lang="en-US" dirty="0"/>
            </a:br>
            <a:r>
              <a:rPr lang="en-US" dirty="0"/>
              <a:t>    and makes them wander in trackless wastes;</a:t>
            </a:r>
            <a:br>
              <a:rPr lang="en-US" dirty="0"/>
            </a:br>
            <a:r>
              <a:rPr lang="en-US" baseline="30000" dirty="0"/>
              <a:t>41 </a:t>
            </a:r>
            <a:r>
              <a:rPr lang="en-US" dirty="0"/>
              <a:t>but he raises up the needy out of affliction</a:t>
            </a:r>
            <a:br>
              <a:rPr lang="en-US" dirty="0"/>
            </a:br>
            <a:r>
              <a:rPr lang="en-US" dirty="0"/>
              <a:t>    and makes their families like flocks.</a:t>
            </a:r>
            <a:br>
              <a:rPr lang="en-US" dirty="0"/>
            </a:br>
            <a:r>
              <a:rPr lang="en-US" baseline="30000" dirty="0"/>
              <a:t>42 </a:t>
            </a:r>
            <a:r>
              <a:rPr lang="en-US" dirty="0"/>
              <a:t>The upright see it and are glad,</a:t>
            </a:r>
            <a:br>
              <a:rPr lang="en-US" dirty="0"/>
            </a:br>
            <a:r>
              <a:rPr lang="en-US" dirty="0"/>
              <a:t>    and all wickedness shuts its mouth.</a:t>
            </a:r>
          </a:p>
        </p:txBody>
      </p:sp>
    </p:spTree>
    <p:extLst>
      <p:ext uri="{BB962C8B-B14F-4D97-AF65-F5344CB8AC3E}">
        <p14:creationId xmlns:p14="http://schemas.microsoft.com/office/powerpoint/2010/main" val="21476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A2B9A2D-8E5D-4FE4-C8BD-4965F7454D94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aseline="30000" dirty="0"/>
              <a:t>43 </a:t>
            </a:r>
            <a:r>
              <a:rPr lang="en-US" dirty="0"/>
              <a:t>Whoever is wise, let him attend to these things;</a:t>
            </a:r>
            <a:br>
              <a:rPr lang="en-US" dirty="0"/>
            </a:br>
            <a:r>
              <a:rPr lang="en-US" dirty="0"/>
              <a:t>    let them consider the steadfast love of the </a:t>
            </a:r>
            <a:r>
              <a:rPr lang="en-US" cap="small" dirty="0"/>
              <a:t>Lord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88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2921168"/>
            <a:ext cx="9144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6000" b="1" dirty="0">
                <a:latin typeface="Century Gothic"/>
                <a:cs typeface="Century Gothic"/>
              </a:rPr>
              <a:t>The wanderers.</a:t>
            </a:r>
            <a:endParaRPr lang="en-US" sz="6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480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CF97E0D9-76F1-9D4F-5A40-98F515E96410}"/>
              </a:ext>
            </a:extLst>
          </p:cNvPr>
          <p:cNvSpPr txBox="1">
            <a:spLocks/>
          </p:cNvSpPr>
          <p:nvPr/>
        </p:nvSpPr>
        <p:spPr>
          <a:xfrm>
            <a:off x="1752600" y="-175256"/>
            <a:ext cx="8686800" cy="72085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3600" baseline="30000" dirty="0">
                <a:latin typeface="Century Gothic" panose="020B0502020202020204" pitchFamily="34" charset="0"/>
              </a:rPr>
              <a:t>4 </a:t>
            </a:r>
            <a:r>
              <a:rPr lang="en-US" sz="3600" dirty="0">
                <a:latin typeface="Century Gothic" panose="020B0502020202020204" pitchFamily="34" charset="0"/>
              </a:rPr>
              <a:t>Some wandered in desert wastes,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finding no way to a city to dwell in;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baseline="30000" dirty="0">
                <a:latin typeface="Century Gothic" panose="020B0502020202020204" pitchFamily="34" charset="0"/>
              </a:rPr>
              <a:t>5 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hungry</a:t>
            </a:r>
            <a:r>
              <a:rPr lang="en-US" sz="3600" dirty="0">
                <a:latin typeface="Century Gothic" panose="020B0502020202020204" pitchFamily="34" charset="0"/>
              </a:rPr>
              <a:t> and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thirsty</a:t>
            </a:r>
            <a:r>
              <a:rPr lang="en-US" sz="3600" dirty="0">
                <a:latin typeface="Century Gothic" panose="020B0502020202020204" pitchFamily="34" charset="0"/>
              </a:rPr>
              <a:t>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their soul fainted within them.</a:t>
            </a:r>
          </a:p>
        </p:txBody>
      </p:sp>
    </p:spTree>
    <p:extLst>
      <p:ext uri="{BB962C8B-B14F-4D97-AF65-F5344CB8AC3E}">
        <p14:creationId xmlns:p14="http://schemas.microsoft.com/office/powerpoint/2010/main" val="132846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08511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4A19843-F099-963D-2D87-151B95A7EB78}"/>
              </a:ext>
            </a:extLst>
          </p:cNvPr>
          <p:cNvSpPr txBox="1">
            <a:spLocks/>
          </p:cNvSpPr>
          <p:nvPr/>
        </p:nvSpPr>
        <p:spPr>
          <a:xfrm>
            <a:off x="1752600" y="-175256"/>
            <a:ext cx="8686800" cy="72085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3600" baseline="30000" dirty="0">
                <a:latin typeface="Century Gothic" panose="020B0502020202020204" pitchFamily="34" charset="0"/>
              </a:rPr>
              <a:t>9 </a:t>
            </a:r>
            <a:r>
              <a:rPr lang="en-US" sz="3600" dirty="0">
                <a:latin typeface="Century Gothic" panose="020B0502020202020204" pitchFamily="34" charset="0"/>
              </a:rPr>
              <a:t>For he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satisfies</a:t>
            </a:r>
            <a:r>
              <a:rPr lang="en-US" sz="3600" dirty="0">
                <a:latin typeface="Century Gothic" panose="020B0502020202020204" pitchFamily="34" charset="0"/>
              </a:rPr>
              <a:t> the longing soul,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and the hungry soul he fills with 	good things.</a:t>
            </a:r>
          </a:p>
        </p:txBody>
      </p:sp>
    </p:spTree>
    <p:extLst>
      <p:ext uri="{BB962C8B-B14F-4D97-AF65-F5344CB8AC3E}">
        <p14:creationId xmlns:p14="http://schemas.microsoft.com/office/powerpoint/2010/main" val="28148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2921168"/>
            <a:ext cx="9144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6000" b="1" dirty="0">
                <a:latin typeface="Century Gothic"/>
                <a:cs typeface="Century Gothic"/>
              </a:rPr>
              <a:t>The prisoners</a:t>
            </a:r>
            <a:r>
              <a:rPr lang="en-US" sz="6000" dirty="0">
                <a:latin typeface="Century Gothic"/>
                <a:cs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70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08511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9C167A3-F983-8D28-91A9-4FAEF1B99D9F}"/>
              </a:ext>
            </a:extLst>
          </p:cNvPr>
          <p:cNvSpPr txBox="1">
            <a:spLocks/>
          </p:cNvSpPr>
          <p:nvPr/>
        </p:nvSpPr>
        <p:spPr>
          <a:xfrm>
            <a:off x="1821711" y="-21628"/>
            <a:ext cx="8548577" cy="720851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3600" baseline="30000" dirty="0">
                <a:latin typeface="Century Gothic" panose="020B0502020202020204" pitchFamily="34" charset="0"/>
              </a:rPr>
              <a:t>11 </a:t>
            </a:r>
            <a:r>
              <a:rPr lang="en-US" sz="3600" dirty="0">
                <a:latin typeface="Century Gothic" panose="020B0502020202020204" pitchFamily="34" charset="0"/>
              </a:rPr>
              <a:t>for they had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rebelled</a:t>
            </a:r>
            <a:r>
              <a:rPr lang="en-US" sz="3600" dirty="0">
                <a:latin typeface="Century Gothic" panose="020B0502020202020204" pitchFamily="34" charset="0"/>
              </a:rPr>
              <a:t> against the 	words of God,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and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spurned</a:t>
            </a:r>
            <a:r>
              <a:rPr lang="en-US" sz="3600" dirty="0">
                <a:latin typeface="Century Gothic" panose="020B0502020202020204" pitchFamily="34" charset="0"/>
              </a:rPr>
              <a:t> the counsel of the 	Most High.</a:t>
            </a:r>
          </a:p>
        </p:txBody>
      </p:sp>
    </p:spTree>
    <p:extLst>
      <p:ext uri="{BB962C8B-B14F-4D97-AF65-F5344CB8AC3E}">
        <p14:creationId xmlns:p14="http://schemas.microsoft.com/office/powerpoint/2010/main" val="34325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D2231-C0D6-3B10-4214-058E6719B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628"/>
            <a:ext cx="12192000" cy="762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2997519"/>
            <a:ext cx="10668000" cy="2148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3000" b="1" spc="-300" dirty="0">
                <a:latin typeface="Century Gothic"/>
                <a:cs typeface="Century Gothic"/>
              </a:rPr>
              <a:t>Thankfulness</a:t>
            </a:r>
          </a:p>
          <a:p>
            <a:pPr algn="ctr">
              <a:lnSpc>
                <a:spcPct val="70000"/>
              </a:lnSpc>
            </a:pPr>
            <a:r>
              <a:rPr lang="en-US" sz="6000" dirty="0">
                <a:latin typeface="Century Gothic"/>
                <a:cs typeface="Century Gothic"/>
              </a:rPr>
              <a:t>Psalm 107</a:t>
            </a:r>
          </a:p>
        </p:txBody>
      </p:sp>
    </p:spTree>
    <p:extLst>
      <p:ext uri="{BB962C8B-B14F-4D97-AF65-F5344CB8AC3E}">
        <p14:creationId xmlns:p14="http://schemas.microsoft.com/office/powerpoint/2010/main" val="182412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08511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C762AC97-CDE6-E523-774E-46ABBDD70529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3600" baseline="30000" dirty="0">
                <a:latin typeface="Century Gothic" panose="020B0502020202020204" pitchFamily="34" charset="0"/>
              </a:rPr>
              <a:t>14 </a:t>
            </a:r>
            <a:r>
              <a:rPr lang="en-US" sz="3600" dirty="0">
                <a:latin typeface="Century Gothic" panose="020B0502020202020204" pitchFamily="34" charset="0"/>
              </a:rPr>
              <a:t>He brought them out of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darkness</a:t>
            </a:r>
            <a:r>
              <a:rPr lang="en-US" sz="3600" dirty="0">
                <a:latin typeface="Century Gothic" panose="020B0502020202020204" pitchFamily="34" charset="0"/>
              </a:rPr>
              <a:t> 	and the shadow of death,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and burst their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bonds</a:t>
            </a:r>
            <a:r>
              <a:rPr lang="en-US" sz="3600" dirty="0">
                <a:latin typeface="Century Gothic" panose="020B0502020202020204" pitchFamily="34" charset="0"/>
              </a:rPr>
              <a:t> apart.</a:t>
            </a:r>
          </a:p>
        </p:txBody>
      </p:sp>
    </p:spTree>
    <p:extLst>
      <p:ext uri="{BB962C8B-B14F-4D97-AF65-F5344CB8AC3E}">
        <p14:creationId xmlns:p14="http://schemas.microsoft.com/office/powerpoint/2010/main" val="29361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3107239"/>
            <a:ext cx="9144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6000" b="1" dirty="0">
                <a:latin typeface="Century Gothic"/>
                <a:cs typeface="Century Gothic"/>
              </a:rPr>
              <a:t>The sick</a:t>
            </a:r>
            <a:r>
              <a:rPr lang="en-US" sz="6000" dirty="0">
                <a:latin typeface="Century Gothic"/>
                <a:cs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0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08511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C64379B-DF41-1312-78E1-7AFFCC178EA3}"/>
              </a:ext>
            </a:extLst>
          </p:cNvPr>
          <p:cNvSpPr txBox="1">
            <a:spLocks/>
          </p:cNvSpPr>
          <p:nvPr/>
        </p:nvSpPr>
        <p:spPr>
          <a:xfrm>
            <a:off x="1752600" y="-21628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3600" baseline="30000" dirty="0">
                <a:latin typeface="Century Gothic" panose="020B0502020202020204" pitchFamily="34" charset="0"/>
              </a:rPr>
              <a:t>17 </a:t>
            </a:r>
            <a:r>
              <a:rPr lang="en-US" sz="3600" dirty="0">
                <a:latin typeface="Century Gothic" panose="020B0502020202020204" pitchFamily="34" charset="0"/>
              </a:rPr>
              <a:t>Some were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fools</a:t>
            </a:r>
            <a:r>
              <a:rPr lang="en-US" sz="3600" dirty="0">
                <a:latin typeface="Century Gothic" panose="020B0502020202020204" pitchFamily="34" charset="0"/>
              </a:rPr>
              <a:t> through their sinful 	ways,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and because of their iniquities 	suffered affliction…</a:t>
            </a:r>
          </a:p>
        </p:txBody>
      </p:sp>
    </p:spTree>
    <p:extLst>
      <p:ext uri="{BB962C8B-B14F-4D97-AF65-F5344CB8AC3E}">
        <p14:creationId xmlns:p14="http://schemas.microsoft.com/office/powerpoint/2010/main" val="34795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08511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B154421-8B55-73F3-B598-DFE6575233E7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3600" baseline="30000" dirty="0">
                <a:latin typeface="Century Gothic" panose="020B0502020202020204" pitchFamily="34" charset="0"/>
              </a:rPr>
              <a:t>20 </a:t>
            </a:r>
            <a:r>
              <a:rPr lang="en-US" sz="3600" dirty="0">
                <a:latin typeface="Century Gothic" panose="020B0502020202020204" pitchFamily="34" charset="0"/>
              </a:rPr>
              <a:t>He sent out his word and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healed</a:t>
            </a:r>
            <a:r>
              <a:rPr lang="en-US" sz="3600" dirty="0">
                <a:latin typeface="Century Gothic" panose="020B0502020202020204" pitchFamily="34" charset="0"/>
              </a:rPr>
              <a:t> 	them,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and delivered them from their 	destruction.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2921168"/>
            <a:ext cx="9144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6000" b="1" dirty="0">
                <a:latin typeface="Century Gothic"/>
                <a:cs typeface="Century Gothic"/>
              </a:rPr>
              <a:t>The sailors</a:t>
            </a:r>
            <a:r>
              <a:rPr lang="en-US" sz="6000" dirty="0">
                <a:latin typeface="Century Gothic"/>
                <a:cs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8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08511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ECD81AC-C30A-01E6-34A0-264CD07B7195}"/>
              </a:ext>
            </a:extLst>
          </p:cNvPr>
          <p:cNvSpPr txBox="1">
            <a:spLocks/>
          </p:cNvSpPr>
          <p:nvPr/>
        </p:nvSpPr>
        <p:spPr>
          <a:xfrm>
            <a:off x="1752600" y="-186070"/>
            <a:ext cx="8686800" cy="723013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3600" baseline="30000" dirty="0">
                <a:latin typeface="Century Gothic" panose="020B0502020202020204" pitchFamily="34" charset="0"/>
              </a:rPr>
              <a:t>27 </a:t>
            </a:r>
            <a:r>
              <a:rPr lang="en-US" sz="3600" dirty="0">
                <a:latin typeface="Century Gothic" panose="020B0502020202020204" pitchFamily="34" charset="0"/>
              </a:rPr>
              <a:t>they reeled and staggered like 	drunken men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and were at their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wits'</a:t>
            </a:r>
            <a:r>
              <a:rPr lang="en-US" sz="36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end</a:t>
            </a:r>
            <a:r>
              <a:rPr lang="en-US" sz="3600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4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08511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F312B9C-6FAB-2AC9-8C0A-4D64EEF43B0F}"/>
              </a:ext>
            </a:extLst>
          </p:cNvPr>
          <p:cNvSpPr txBox="1">
            <a:spLocks/>
          </p:cNvSpPr>
          <p:nvPr/>
        </p:nvSpPr>
        <p:spPr>
          <a:xfrm>
            <a:off x="1752600" y="-175255"/>
            <a:ext cx="8686800" cy="720851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3600" baseline="30000" dirty="0">
                <a:latin typeface="Century Gothic" panose="020B0502020202020204" pitchFamily="34" charset="0"/>
              </a:rPr>
              <a:t>29 </a:t>
            </a:r>
            <a:r>
              <a:rPr lang="en-US" sz="3600" dirty="0">
                <a:latin typeface="Century Gothic" panose="020B0502020202020204" pitchFamily="34" charset="0"/>
              </a:rPr>
              <a:t>He made the storm be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still</a:t>
            </a:r>
            <a:r>
              <a:rPr lang="en-US" sz="3600" dirty="0">
                <a:latin typeface="Century Gothic" panose="020B0502020202020204" pitchFamily="34" charset="0"/>
              </a:rPr>
              <a:t>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and the waves of the sea were 	hushed.</a:t>
            </a:r>
          </a:p>
        </p:txBody>
      </p:sp>
    </p:spTree>
    <p:extLst>
      <p:ext uri="{BB962C8B-B14F-4D97-AF65-F5344CB8AC3E}">
        <p14:creationId xmlns:p14="http://schemas.microsoft.com/office/powerpoint/2010/main" val="8845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2921168"/>
            <a:ext cx="9144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6000" b="1" dirty="0">
                <a:latin typeface="Century Gothic"/>
                <a:cs typeface="Century Gothic"/>
              </a:rPr>
              <a:t>The point</a:t>
            </a:r>
            <a:r>
              <a:rPr lang="en-US" sz="6000" dirty="0">
                <a:latin typeface="Century Gothic"/>
                <a:cs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750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08511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6048AE-DC8F-4610-2684-1FAEA0BAC5D7}"/>
              </a:ext>
            </a:extLst>
          </p:cNvPr>
          <p:cNvSpPr txBox="1">
            <a:spLocks/>
          </p:cNvSpPr>
          <p:nvPr/>
        </p:nvSpPr>
        <p:spPr>
          <a:xfrm>
            <a:off x="1752600" y="-175256"/>
            <a:ext cx="8686800" cy="720851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3600" baseline="30000" dirty="0">
                <a:latin typeface="Century Gothic" panose="020B0502020202020204" pitchFamily="34" charset="0"/>
              </a:rPr>
              <a:t>1 </a:t>
            </a:r>
            <a:r>
              <a:rPr lang="en-US" sz="3600" dirty="0">
                <a:latin typeface="Century Gothic" panose="020B0502020202020204" pitchFamily="34" charset="0"/>
              </a:rPr>
              <a:t>Oh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give</a:t>
            </a:r>
            <a:r>
              <a:rPr lang="en-US" sz="36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thanks</a:t>
            </a:r>
            <a:r>
              <a:rPr lang="en-US" sz="3600" dirty="0">
                <a:latin typeface="Century Gothic" panose="020B0502020202020204" pitchFamily="34" charset="0"/>
              </a:rPr>
              <a:t> to the </a:t>
            </a:r>
            <a:r>
              <a:rPr lang="en-US" sz="3600" cap="small" dirty="0">
                <a:latin typeface="Century Gothic" panose="020B0502020202020204" pitchFamily="34" charset="0"/>
              </a:rPr>
              <a:t>Lord</a:t>
            </a:r>
            <a:r>
              <a:rPr lang="en-US" sz="3600" dirty="0">
                <a:latin typeface="Century Gothic" panose="020B0502020202020204" pitchFamily="34" charset="0"/>
              </a:rPr>
              <a:t>, for he is 	good,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for his steadfast love endures 	forever! </a:t>
            </a:r>
            <a:endParaRPr lang="en-US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08511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3851F41-E061-61A9-B872-1406FB2A9A7C}"/>
              </a:ext>
            </a:extLst>
          </p:cNvPr>
          <p:cNvSpPr txBox="1">
            <a:spLocks/>
          </p:cNvSpPr>
          <p:nvPr/>
        </p:nvSpPr>
        <p:spPr>
          <a:xfrm>
            <a:off x="1752600" y="-196885"/>
            <a:ext cx="8686800" cy="725176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3600" baseline="30000" dirty="0">
                <a:latin typeface="Century Gothic" panose="020B0502020202020204" pitchFamily="34" charset="0"/>
              </a:rPr>
              <a:t>8 </a:t>
            </a:r>
            <a:r>
              <a:rPr lang="en-US" sz="3600" dirty="0">
                <a:latin typeface="Century Gothic" panose="020B0502020202020204" pitchFamily="34" charset="0"/>
              </a:rPr>
              <a:t>Let them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thank</a:t>
            </a:r>
            <a:r>
              <a:rPr lang="en-US" sz="3600" dirty="0">
                <a:latin typeface="Century Gothic" panose="020B0502020202020204" pitchFamily="34" charset="0"/>
              </a:rPr>
              <a:t> the </a:t>
            </a:r>
            <a:r>
              <a:rPr lang="en-US" sz="3600" cap="small" dirty="0">
                <a:latin typeface="Century Gothic" panose="020B0502020202020204" pitchFamily="34" charset="0"/>
              </a:rPr>
              <a:t>Lord</a:t>
            </a:r>
            <a:r>
              <a:rPr lang="en-US" sz="3600" dirty="0">
                <a:latin typeface="Century Gothic" panose="020B0502020202020204" pitchFamily="34" charset="0"/>
              </a:rPr>
              <a:t> for his 	steadfast love,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for his wondrous works to the 	children of man! </a:t>
            </a:r>
            <a:r>
              <a:rPr lang="en-US" i="1" dirty="0">
                <a:latin typeface="Century Gothic" panose="020B0502020202020204" pitchFamily="34" charset="0"/>
              </a:rPr>
              <a:t>(repeated in vs 15, 	21, &amp; 31)</a:t>
            </a:r>
          </a:p>
        </p:txBody>
      </p:sp>
    </p:spTree>
    <p:extLst>
      <p:ext uri="{BB962C8B-B14F-4D97-AF65-F5344CB8AC3E}">
        <p14:creationId xmlns:p14="http://schemas.microsoft.com/office/powerpoint/2010/main" val="12438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1813173"/>
            <a:ext cx="9144000" cy="32316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3600" dirty="0">
                <a:latin typeface="Century Gothic"/>
                <a:cs typeface="Century Gothic"/>
              </a:rPr>
              <a:t>A description of the </a:t>
            </a:r>
            <a:r>
              <a:rPr lang="en-US" sz="3600" b="1" u="sng" dirty="0">
                <a:solidFill>
                  <a:srgbClr val="FFFF00"/>
                </a:solidFill>
                <a:latin typeface="Century Gothic"/>
                <a:cs typeface="Century Gothic"/>
              </a:rPr>
              <a:t>distress</a:t>
            </a:r>
            <a:r>
              <a:rPr lang="en-US" sz="3600" b="1" dirty="0">
                <a:latin typeface="Century Gothic"/>
                <a:cs typeface="Century Gothic"/>
              </a:rPr>
              <a:t>.</a:t>
            </a:r>
          </a:p>
          <a:p>
            <a:pPr algn="ctr">
              <a:spcBef>
                <a:spcPts val="2400"/>
              </a:spcBef>
            </a:pPr>
            <a:r>
              <a:rPr lang="en-US" sz="3600" dirty="0">
                <a:latin typeface="Century Gothic"/>
                <a:cs typeface="Century Gothic"/>
              </a:rPr>
              <a:t>A </a:t>
            </a:r>
            <a:r>
              <a:rPr lang="en-US" sz="3600" b="1" u="sng" dirty="0">
                <a:solidFill>
                  <a:srgbClr val="FFFF00"/>
                </a:solidFill>
                <a:latin typeface="Century Gothic"/>
                <a:cs typeface="Century Gothic"/>
              </a:rPr>
              <a:t>prayer</a:t>
            </a:r>
            <a:r>
              <a:rPr lang="en-US" sz="3600" b="1" dirty="0">
                <a:latin typeface="Century Gothic"/>
                <a:cs typeface="Century Gothic"/>
              </a:rPr>
              <a:t> </a:t>
            </a:r>
            <a:r>
              <a:rPr lang="en-US" sz="3600" dirty="0">
                <a:latin typeface="Century Gothic"/>
                <a:cs typeface="Century Gothic"/>
              </a:rPr>
              <a:t>to the Lord.</a:t>
            </a:r>
          </a:p>
          <a:p>
            <a:pPr algn="ctr">
              <a:spcBef>
                <a:spcPts val="2400"/>
              </a:spcBef>
            </a:pPr>
            <a:r>
              <a:rPr lang="en-US" sz="3600" dirty="0">
                <a:latin typeface="Century Gothic"/>
                <a:cs typeface="Century Gothic"/>
              </a:rPr>
              <a:t>A description of the </a:t>
            </a:r>
            <a:r>
              <a:rPr lang="en-US" sz="3600" b="1" u="sng" dirty="0">
                <a:solidFill>
                  <a:srgbClr val="FFFF00"/>
                </a:solidFill>
                <a:latin typeface="Century Gothic"/>
                <a:cs typeface="Century Gothic"/>
              </a:rPr>
              <a:t>deliverance</a:t>
            </a:r>
            <a:r>
              <a:rPr lang="en-US" sz="3600" b="1" dirty="0">
                <a:latin typeface="Century Gothic"/>
                <a:cs typeface="Century Gothic"/>
              </a:rPr>
              <a:t>.</a:t>
            </a:r>
          </a:p>
          <a:p>
            <a:pPr algn="ctr">
              <a:spcBef>
                <a:spcPts val="2400"/>
              </a:spcBef>
            </a:pPr>
            <a:r>
              <a:rPr lang="en-US" sz="3600" dirty="0">
                <a:latin typeface="Century Gothic"/>
                <a:cs typeface="Century Gothic"/>
              </a:rPr>
              <a:t>An expression of </a:t>
            </a:r>
            <a:r>
              <a:rPr lang="en-US" sz="3600" b="1" u="sng" dirty="0">
                <a:solidFill>
                  <a:srgbClr val="FFFF00"/>
                </a:solidFill>
                <a:latin typeface="Century Gothic"/>
                <a:cs typeface="Century Gothic"/>
              </a:rPr>
              <a:t>thanks</a:t>
            </a:r>
            <a:r>
              <a:rPr lang="en-US" sz="3600" b="1" dirty="0">
                <a:latin typeface="Century Gothic"/>
                <a:cs typeface="Century Gothic"/>
              </a:rPr>
              <a:t>. </a:t>
            </a:r>
            <a:endParaRPr lang="en-US"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4549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16"/>
          <a:stretch/>
        </p:blipFill>
        <p:spPr>
          <a:xfrm>
            <a:off x="0" y="-21628"/>
            <a:ext cx="12192000" cy="68796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1631"/>
            <a:ext cx="12192000" cy="6836368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3851F41-E061-61A9-B872-1406FB2A9A7C}"/>
              </a:ext>
            </a:extLst>
          </p:cNvPr>
          <p:cNvSpPr txBox="1">
            <a:spLocks/>
          </p:cNvSpPr>
          <p:nvPr/>
        </p:nvSpPr>
        <p:spPr>
          <a:xfrm>
            <a:off x="1752600" y="-196885"/>
            <a:ext cx="8686800" cy="725176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3600" baseline="30000" dirty="0">
                <a:latin typeface="Century Gothic" panose="020B0502020202020204" pitchFamily="34" charset="0"/>
              </a:rPr>
              <a:t>32 </a:t>
            </a:r>
            <a:r>
              <a:rPr lang="en-US" sz="3600" dirty="0">
                <a:latin typeface="Century Gothic" panose="020B0502020202020204" pitchFamily="34" charset="0"/>
              </a:rPr>
              <a:t>Let them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extol</a:t>
            </a:r>
            <a:r>
              <a:rPr lang="en-US" sz="3600" dirty="0">
                <a:latin typeface="Century Gothic" panose="020B0502020202020204" pitchFamily="34" charset="0"/>
              </a:rPr>
              <a:t> him in the 	congregation of the people,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and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praise</a:t>
            </a:r>
            <a:r>
              <a:rPr lang="en-US" sz="3600" dirty="0">
                <a:latin typeface="Century Gothic" panose="020B0502020202020204" pitchFamily="34" charset="0"/>
              </a:rPr>
              <a:t> him in the assembly of 	the elders.</a:t>
            </a:r>
          </a:p>
        </p:txBody>
      </p:sp>
    </p:spTree>
    <p:extLst>
      <p:ext uri="{BB962C8B-B14F-4D97-AF65-F5344CB8AC3E}">
        <p14:creationId xmlns:p14="http://schemas.microsoft.com/office/powerpoint/2010/main" val="185646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08511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9C8ABBE-6E4B-07E3-52CA-76A7957628B5}"/>
              </a:ext>
            </a:extLst>
          </p:cNvPr>
          <p:cNvSpPr txBox="1">
            <a:spLocks/>
          </p:cNvSpPr>
          <p:nvPr/>
        </p:nvSpPr>
        <p:spPr>
          <a:xfrm>
            <a:off x="1981200" y="-175255"/>
            <a:ext cx="8686800" cy="720851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3600" baseline="30000" dirty="0">
                <a:latin typeface="Century Gothic" panose="020B0502020202020204" pitchFamily="34" charset="0"/>
              </a:rPr>
              <a:t>43 </a:t>
            </a:r>
            <a:r>
              <a:rPr lang="en-US" sz="3600" dirty="0">
                <a:latin typeface="Century Gothic" panose="020B0502020202020204" pitchFamily="34" charset="0"/>
              </a:rPr>
              <a:t>Whoever is wise, let him attend to 	these things;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let them </a:t>
            </a:r>
            <a:r>
              <a:rPr lang="en-US" sz="3600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consider</a:t>
            </a:r>
            <a:r>
              <a:rPr lang="en-US" sz="3600" dirty="0">
                <a:latin typeface="Century Gothic" panose="020B0502020202020204" pitchFamily="34" charset="0"/>
              </a:rPr>
              <a:t> the steadfast love 	of the </a:t>
            </a:r>
            <a:r>
              <a:rPr lang="en-US" sz="3600" cap="small" dirty="0">
                <a:latin typeface="Century Gothic" panose="020B0502020202020204" pitchFamily="34" charset="0"/>
              </a:rPr>
              <a:t>Lord</a:t>
            </a:r>
            <a:r>
              <a:rPr lang="en-US" sz="3600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71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153" b="29901"/>
          <a:stretch/>
        </p:blipFill>
        <p:spPr>
          <a:xfrm>
            <a:off x="30958" y="2031"/>
            <a:ext cx="12188562" cy="2754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2151" y="3091425"/>
            <a:ext cx="92261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sz="3400" dirty="0">
                <a:latin typeface="Century Gothic"/>
                <a:cs typeface="Century Gothic"/>
              </a:rPr>
              <a:t>Lead off with praise &amp; thanksgiving in prayer (ACTS format).</a:t>
            </a:r>
          </a:p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sz="3400" dirty="0">
                <a:latin typeface="Century Gothic"/>
                <a:cs typeface="Century Gothic"/>
              </a:rPr>
              <a:t>Make a list of the times God has “redeemed” you (spiritual or physical). </a:t>
            </a:r>
          </a:p>
        </p:txBody>
      </p:sp>
    </p:spTree>
    <p:extLst>
      <p:ext uri="{BB962C8B-B14F-4D97-AF65-F5344CB8AC3E}">
        <p14:creationId xmlns:p14="http://schemas.microsoft.com/office/powerpoint/2010/main" val="22060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DAABD05-C5F8-B02A-39F6-B67BFC2E3EA1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/>
              <a:t>107 Oh give thanks to the </a:t>
            </a:r>
            <a:r>
              <a:rPr lang="en-US" cap="small" dirty="0"/>
              <a:t>Lord</a:t>
            </a:r>
            <a:r>
              <a:rPr lang="en-US" dirty="0"/>
              <a:t>, for he is good,</a:t>
            </a:r>
            <a:br>
              <a:rPr lang="en-US" dirty="0"/>
            </a:br>
            <a:r>
              <a:rPr lang="en-US" dirty="0"/>
              <a:t>    for his steadfast love endures forever!</a:t>
            </a:r>
            <a:br>
              <a:rPr lang="en-US" dirty="0"/>
            </a:br>
            <a:r>
              <a:rPr lang="en-US" baseline="30000" dirty="0"/>
              <a:t>2 </a:t>
            </a:r>
            <a:r>
              <a:rPr lang="en-US" dirty="0"/>
              <a:t>Let the redeemed of the </a:t>
            </a:r>
            <a:r>
              <a:rPr lang="en-US" cap="small" dirty="0"/>
              <a:t>Lord</a:t>
            </a:r>
            <a:r>
              <a:rPr lang="en-US" dirty="0"/>
              <a:t> say so,</a:t>
            </a:r>
            <a:br>
              <a:rPr lang="en-US" dirty="0"/>
            </a:br>
            <a:r>
              <a:rPr lang="en-US" dirty="0"/>
              <a:t>    whom he has redeemed from trouble</a:t>
            </a:r>
            <a:br>
              <a:rPr lang="en-US" dirty="0"/>
            </a:br>
            <a:r>
              <a:rPr lang="en-US" baseline="30000" dirty="0"/>
              <a:t>3 </a:t>
            </a:r>
            <a:r>
              <a:rPr lang="en-US" dirty="0"/>
              <a:t>and gathered in from the lands,</a:t>
            </a:r>
            <a:br>
              <a:rPr lang="en-US" dirty="0"/>
            </a:br>
            <a:r>
              <a:rPr lang="en-US" dirty="0"/>
              <a:t>    from the east and from the west,</a:t>
            </a:r>
            <a:br>
              <a:rPr lang="en-US" dirty="0"/>
            </a:br>
            <a:r>
              <a:rPr lang="en-US" dirty="0"/>
              <a:t>    from the north and from the south.</a:t>
            </a:r>
          </a:p>
        </p:txBody>
      </p:sp>
    </p:spTree>
    <p:extLst>
      <p:ext uri="{BB962C8B-B14F-4D97-AF65-F5344CB8AC3E}">
        <p14:creationId xmlns:p14="http://schemas.microsoft.com/office/powerpoint/2010/main" val="39319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2CE6988-60B4-3F80-1304-36E607AA8DDC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aseline="30000" dirty="0"/>
              <a:t>4 </a:t>
            </a:r>
            <a:r>
              <a:rPr lang="en-US" dirty="0"/>
              <a:t>Some wandered in desert wastes,</a:t>
            </a:r>
            <a:br>
              <a:rPr lang="en-US" dirty="0"/>
            </a:br>
            <a:r>
              <a:rPr lang="en-US" dirty="0"/>
              <a:t>    finding no way to a city to dwell in;</a:t>
            </a:r>
            <a:br>
              <a:rPr lang="en-US" dirty="0"/>
            </a:br>
            <a:r>
              <a:rPr lang="en-US" baseline="30000" dirty="0"/>
              <a:t>5 </a:t>
            </a:r>
            <a:r>
              <a:rPr lang="en-US" dirty="0"/>
              <a:t>hungry and thirsty,</a:t>
            </a:r>
            <a:br>
              <a:rPr lang="en-US" dirty="0"/>
            </a:br>
            <a:r>
              <a:rPr lang="en-US" dirty="0"/>
              <a:t>    their soul fainted within them.</a:t>
            </a:r>
            <a:br>
              <a:rPr lang="en-US" dirty="0"/>
            </a:br>
            <a:r>
              <a:rPr lang="en-US" b="1" baseline="30000" dirty="0">
                <a:solidFill>
                  <a:srgbClr val="FFFF00"/>
                </a:solidFill>
              </a:rPr>
              <a:t>6 </a:t>
            </a:r>
            <a:r>
              <a:rPr lang="en-US" b="1" dirty="0">
                <a:solidFill>
                  <a:srgbClr val="FFFF00"/>
                </a:solidFill>
              </a:rPr>
              <a:t>Then they cried to the </a:t>
            </a:r>
            <a:r>
              <a:rPr lang="en-US" b="1" cap="small" dirty="0">
                <a:solidFill>
                  <a:srgbClr val="FFFF00"/>
                </a:solidFill>
              </a:rPr>
              <a:t>Lord</a:t>
            </a:r>
            <a:r>
              <a:rPr lang="en-US" b="1" dirty="0">
                <a:solidFill>
                  <a:srgbClr val="FFFF00"/>
                </a:solidFill>
              </a:rPr>
              <a:t> in their trouble,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    and he delivered them from their distress.</a:t>
            </a:r>
            <a:br>
              <a:rPr lang="en-US" dirty="0"/>
            </a:br>
            <a:r>
              <a:rPr lang="en-US" baseline="30000" dirty="0"/>
              <a:t>7 </a:t>
            </a:r>
            <a:r>
              <a:rPr lang="en-US" dirty="0"/>
              <a:t>He led them by a straight way</a:t>
            </a:r>
            <a:br>
              <a:rPr lang="en-US" dirty="0"/>
            </a:br>
            <a:r>
              <a:rPr lang="en-US" dirty="0"/>
              <a:t>    till they reached a city to dwell in.</a:t>
            </a:r>
            <a:br>
              <a:rPr lang="en-US" dirty="0"/>
            </a:br>
            <a:r>
              <a:rPr lang="en-US" b="1" baseline="30000" dirty="0">
                <a:solidFill>
                  <a:srgbClr val="FFFF00"/>
                </a:solidFill>
              </a:rPr>
              <a:t>8 </a:t>
            </a:r>
            <a:r>
              <a:rPr lang="en-US" b="1" dirty="0">
                <a:solidFill>
                  <a:srgbClr val="FFFF00"/>
                </a:solidFill>
              </a:rPr>
              <a:t>Let them thank the </a:t>
            </a:r>
            <a:r>
              <a:rPr lang="en-US" b="1" cap="small" dirty="0">
                <a:solidFill>
                  <a:srgbClr val="FFFF00"/>
                </a:solidFill>
              </a:rPr>
              <a:t>Lord</a:t>
            </a:r>
            <a:r>
              <a:rPr lang="en-US" b="1" dirty="0">
                <a:solidFill>
                  <a:srgbClr val="FFFF00"/>
                </a:solidFill>
              </a:rPr>
              <a:t> for his steadfast love,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    for his wondrous works to the children of man!</a:t>
            </a:r>
            <a:br>
              <a:rPr lang="en-US" dirty="0"/>
            </a:br>
            <a:r>
              <a:rPr lang="en-US" baseline="30000" dirty="0"/>
              <a:t>9 </a:t>
            </a:r>
            <a:r>
              <a:rPr lang="en-US" dirty="0"/>
              <a:t>For he satisfies the longing soul,</a:t>
            </a:r>
            <a:br>
              <a:rPr lang="en-US" dirty="0"/>
            </a:br>
            <a:r>
              <a:rPr lang="en-US" dirty="0"/>
              <a:t>    and the hungry soul he fills with good things.</a:t>
            </a:r>
          </a:p>
        </p:txBody>
      </p:sp>
    </p:spTree>
    <p:extLst>
      <p:ext uri="{BB962C8B-B14F-4D97-AF65-F5344CB8AC3E}">
        <p14:creationId xmlns:p14="http://schemas.microsoft.com/office/powerpoint/2010/main" val="31237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8C3FEAB-4FFF-A4CD-4312-9CA1A4E31FF7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aseline="30000" dirty="0"/>
              <a:t>10 </a:t>
            </a:r>
            <a:r>
              <a:rPr lang="en-US" dirty="0"/>
              <a:t>Some sat in darkness and in the shadow of death,</a:t>
            </a:r>
            <a:br>
              <a:rPr lang="en-US" dirty="0"/>
            </a:br>
            <a:r>
              <a:rPr lang="en-US" dirty="0"/>
              <a:t>    prisoners in affliction and in irons,</a:t>
            </a:r>
            <a:br>
              <a:rPr lang="en-US" dirty="0"/>
            </a:br>
            <a:r>
              <a:rPr lang="en-US" baseline="30000" dirty="0"/>
              <a:t>11 </a:t>
            </a:r>
            <a:r>
              <a:rPr lang="en-US" dirty="0"/>
              <a:t>for they had rebelled against the words of God,</a:t>
            </a:r>
            <a:br>
              <a:rPr lang="en-US" dirty="0"/>
            </a:br>
            <a:r>
              <a:rPr lang="en-US" dirty="0"/>
              <a:t>    and spurned the counsel of the Most High.</a:t>
            </a:r>
            <a:br>
              <a:rPr lang="en-US" dirty="0"/>
            </a:br>
            <a:r>
              <a:rPr lang="en-US" baseline="30000" dirty="0"/>
              <a:t>12 </a:t>
            </a:r>
            <a:r>
              <a:rPr lang="en-US" dirty="0"/>
              <a:t>So he bowed their hearts down with hard labor;</a:t>
            </a:r>
            <a:br>
              <a:rPr lang="en-US" dirty="0"/>
            </a:br>
            <a:r>
              <a:rPr lang="en-US" dirty="0"/>
              <a:t>    they fell down, with none to help.</a:t>
            </a:r>
          </a:p>
        </p:txBody>
      </p:sp>
    </p:spTree>
    <p:extLst>
      <p:ext uri="{BB962C8B-B14F-4D97-AF65-F5344CB8AC3E}">
        <p14:creationId xmlns:p14="http://schemas.microsoft.com/office/powerpoint/2010/main" val="197493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F2AC559-DBC9-FA4E-E7DC-31D91AC5D043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baseline="30000" dirty="0">
                <a:solidFill>
                  <a:srgbClr val="FFFF00"/>
                </a:solidFill>
              </a:rPr>
              <a:t>13 </a:t>
            </a:r>
            <a:r>
              <a:rPr lang="en-US" b="1" dirty="0">
                <a:solidFill>
                  <a:srgbClr val="FFFF00"/>
                </a:solidFill>
              </a:rPr>
              <a:t>Then they cried to the </a:t>
            </a:r>
            <a:r>
              <a:rPr lang="en-US" b="1" cap="small" dirty="0">
                <a:solidFill>
                  <a:srgbClr val="FFFF00"/>
                </a:solidFill>
              </a:rPr>
              <a:t>Lord</a:t>
            </a:r>
            <a:r>
              <a:rPr lang="en-US" b="1" dirty="0">
                <a:solidFill>
                  <a:srgbClr val="FFFF00"/>
                </a:solidFill>
              </a:rPr>
              <a:t> in their trouble,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    and he delivered them from their distress.</a:t>
            </a:r>
            <a:br>
              <a:rPr lang="en-US" dirty="0"/>
            </a:br>
            <a:r>
              <a:rPr lang="en-US" baseline="30000" dirty="0"/>
              <a:t>14 </a:t>
            </a:r>
            <a:r>
              <a:rPr lang="en-US" dirty="0"/>
              <a:t>He brought them out of darkness and the shadow of death,</a:t>
            </a:r>
            <a:br>
              <a:rPr lang="en-US" dirty="0"/>
            </a:br>
            <a:r>
              <a:rPr lang="en-US" dirty="0"/>
              <a:t>    and burst their bonds apart.</a:t>
            </a:r>
            <a:br>
              <a:rPr lang="en-US" dirty="0"/>
            </a:br>
            <a:r>
              <a:rPr lang="en-US" b="1" baseline="30000" dirty="0">
                <a:solidFill>
                  <a:srgbClr val="FFFF00"/>
                </a:solidFill>
              </a:rPr>
              <a:t>15 </a:t>
            </a:r>
            <a:r>
              <a:rPr lang="en-US" b="1" dirty="0">
                <a:solidFill>
                  <a:srgbClr val="FFFF00"/>
                </a:solidFill>
              </a:rPr>
              <a:t>Let them thank the </a:t>
            </a:r>
            <a:r>
              <a:rPr lang="en-US" b="1" cap="small" dirty="0">
                <a:solidFill>
                  <a:srgbClr val="FFFF00"/>
                </a:solidFill>
              </a:rPr>
              <a:t>Lord</a:t>
            </a:r>
            <a:r>
              <a:rPr lang="en-US" b="1" dirty="0">
                <a:solidFill>
                  <a:srgbClr val="FFFF00"/>
                </a:solidFill>
              </a:rPr>
              <a:t> for his steadfast love,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    for his wondrous works to the children of man!</a:t>
            </a:r>
            <a:br>
              <a:rPr lang="en-US" dirty="0"/>
            </a:br>
            <a:r>
              <a:rPr lang="en-US" baseline="30000" dirty="0"/>
              <a:t>16 </a:t>
            </a:r>
            <a:r>
              <a:rPr lang="en-US" dirty="0"/>
              <a:t>For he shatters the doors of bronze</a:t>
            </a:r>
            <a:br>
              <a:rPr lang="en-US" dirty="0"/>
            </a:br>
            <a:r>
              <a:rPr lang="en-US" dirty="0"/>
              <a:t>    and cuts in two the bars of iron.</a:t>
            </a:r>
          </a:p>
        </p:txBody>
      </p:sp>
    </p:spTree>
    <p:extLst>
      <p:ext uri="{BB962C8B-B14F-4D97-AF65-F5344CB8AC3E}">
        <p14:creationId xmlns:p14="http://schemas.microsoft.com/office/powerpoint/2010/main" val="262730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B16E48C-0E71-6F77-F9B7-92E12702EA6E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aseline="30000" dirty="0"/>
              <a:t>17 </a:t>
            </a:r>
            <a:r>
              <a:rPr lang="en-US" dirty="0"/>
              <a:t>Some were fools through their sinful ways,</a:t>
            </a:r>
            <a:br>
              <a:rPr lang="en-US" dirty="0"/>
            </a:br>
            <a:r>
              <a:rPr lang="en-US" dirty="0"/>
              <a:t>    and because of their iniquities suffered affliction;</a:t>
            </a:r>
            <a:br>
              <a:rPr lang="en-US" dirty="0"/>
            </a:br>
            <a:r>
              <a:rPr lang="en-US" baseline="30000" dirty="0"/>
              <a:t>18 </a:t>
            </a:r>
            <a:r>
              <a:rPr lang="en-US" dirty="0"/>
              <a:t>they loathed any kind of food,</a:t>
            </a:r>
            <a:br>
              <a:rPr lang="en-US" dirty="0"/>
            </a:br>
            <a:r>
              <a:rPr lang="en-US" dirty="0"/>
              <a:t>    and they drew near to the gates of death.</a:t>
            </a:r>
          </a:p>
        </p:txBody>
      </p:sp>
    </p:spTree>
    <p:extLst>
      <p:ext uri="{BB962C8B-B14F-4D97-AF65-F5344CB8AC3E}">
        <p14:creationId xmlns:p14="http://schemas.microsoft.com/office/powerpoint/2010/main" val="137317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65F4-FF3A-1AC9-21AA-15FF1047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0" y="-21628"/>
            <a:ext cx="12192000" cy="723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723014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7FC103C-82F2-D679-58E9-5ED141FCE193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baseline="30000" dirty="0">
                <a:solidFill>
                  <a:srgbClr val="FFFF00"/>
                </a:solidFill>
              </a:rPr>
              <a:t>19 </a:t>
            </a:r>
            <a:r>
              <a:rPr lang="en-US" b="1" dirty="0">
                <a:solidFill>
                  <a:srgbClr val="FFFF00"/>
                </a:solidFill>
              </a:rPr>
              <a:t>Then they cried to the </a:t>
            </a:r>
            <a:r>
              <a:rPr lang="en-US" b="1" cap="small" dirty="0">
                <a:solidFill>
                  <a:srgbClr val="FFFF00"/>
                </a:solidFill>
              </a:rPr>
              <a:t>Lord</a:t>
            </a:r>
            <a:r>
              <a:rPr lang="en-US" b="1" dirty="0">
                <a:solidFill>
                  <a:srgbClr val="FFFF00"/>
                </a:solidFill>
              </a:rPr>
              <a:t> in their trouble,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    and he delivered them from their distress.</a:t>
            </a:r>
            <a:br>
              <a:rPr lang="en-US" dirty="0"/>
            </a:br>
            <a:r>
              <a:rPr lang="en-US" baseline="30000" dirty="0"/>
              <a:t>20 </a:t>
            </a:r>
            <a:r>
              <a:rPr lang="en-US" dirty="0"/>
              <a:t>He sent out his word and healed them,</a:t>
            </a:r>
            <a:br>
              <a:rPr lang="en-US" dirty="0"/>
            </a:br>
            <a:r>
              <a:rPr lang="en-US" dirty="0"/>
              <a:t>    and delivered them from their destruction.</a:t>
            </a:r>
            <a:br>
              <a:rPr lang="en-US" dirty="0"/>
            </a:br>
            <a:r>
              <a:rPr lang="en-US" b="1" baseline="30000" dirty="0">
                <a:solidFill>
                  <a:srgbClr val="FFFF00"/>
                </a:solidFill>
              </a:rPr>
              <a:t>21 </a:t>
            </a:r>
            <a:r>
              <a:rPr lang="en-US" b="1" dirty="0">
                <a:solidFill>
                  <a:srgbClr val="FFFF00"/>
                </a:solidFill>
              </a:rPr>
              <a:t>Let them thank the </a:t>
            </a:r>
            <a:r>
              <a:rPr lang="en-US" b="1" cap="small" dirty="0">
                <a:solidFill>
                  <a:srgbClr val="FFFF00"/>
                </a:solidFill>
              </a:rPr>
              <a:t>Lord</a:t>
            </a:r>
            <a:r>
              <a:rPr lang="en-US" b="1" dirty="0">
                <a:solidFill>
                  <a:srgbClr val="FFFF00"/>
                </a:solidFill>
              </a:rPr>
              <a:t> for his steadfast love,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    for his wondrous works to the children of man!</a:t>
            </a:r>
            <a:br>
              <a:rPr lang="en-US" dirty="0"/>
            </a:br>
            <a:r>
              <a:rPr lang="en-US" baseline="30000" dirty="0"/>
              <a:t>22 </a:t>
            </a:r>
            <a:r>
              <a:rPr lang="en-US" dirty="0"/>
              <a:t>And let them offer sacrifices of thanksgiving,</a:t>
            </a:r>
            <a:br>
              <a:rPr lang="en-US" dirty="0"/>
            </a:br>
            <a:r>
              <a:rPr lang="en-US" dirty="0"/>
              <a:t>    and tell of his deeds in songs of joy!</a:t>
            </a:r>
          </a:p>
        </p:txBody>
      </p:sp>
    </p:spTree>
    <p:extLst>
      <p:ext uri="{BB962C8B-B14F-4D97-AF65-F5344CB8AC3E}">
        <p14:creationId xmlns:p14="http://schemas.microsoft.com/office/powerpoint/2010/main" val="1854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7646</TotalTime>
  <Words>1266</Words>
  <Application>Microsoft Macintosh PowerPoint</Application>
  <PresentationFormat>Widescreen</PresentationFormat>
  <Paragraphs>36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Century Gothic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David Maxson</cp:lastModifiedBy>
  <cp:revision>109</cp:revision>
  <dcterms:created xsi:type="dcterms:W3CDTF">2015-10-29T03:17:02Z</dcterms:created>
  <dcterms:modified xsi:type="dcterms:W3CDTF">2023-11-26T13:27:48Z</dcterms:modified>
</cp:coreProperties>
</file>