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7D723-6AB9-474E-BCD7-AFB0E399A8F4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EADAF-20E2-492C-87E1-7BDEFEA0E43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04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EADAF-20E2-492C-87E1-7BDEFEA0E43B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39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686CE-A22C-4C14-AD5B-3FD8DB184AC9}" type="datetimeFigureOut">
              <a:rPr lang="es-CO" smtClean="0"/>
              <a:pPr/>
              <a:t>4/11/2023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B90A-A905-4BA9-804F-85750A3372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EL MANDAMIENTO DE CONTENDER.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Algunos dicen que la palabra de Dios no es para contender, pero el Espíritu Santo, a través de los apóstoles manda que debemos contender ardientemente por la fe (evangelio, o la palabra de Dios).</a:t>
            </a:r>
          </a:p>
          <a:p>
            <a:pPr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Algunos dieron sus vidas por hacerlo. Ap. 20:4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EXHORTADOS A CONTENDER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err="1"/>
              <a:t>Jud</a:t>
            </a:r>
            <a:r>
              <a:rPr lang="es-CO" dirty="0"/>
              <a:t> 1:3  Amados, por la gran solicitud que tenía </a:t>
            </a:r>
          </a:p>
          <a:p>
            <a:pPr>
              <a:buNone/>
            </a:pPr>
            <a:r>
              <a:rPr lang="es-CO" dirty="0"/>
              <a:t>de escribiros acerca de nuestra común </a:t>
            </a:r>
          </a:p>
          <a:p>
            <a:pPr>
              <a:buNone/>
            </a:pPr>
            <a:r>
              <a:rPr lang="es-CO" dirty="0"/>
              <a:t>salvación, me ha sido necesario escribiros </a:t>
            </a:r>
          </a:p>
          <a:p>
            <a:pPr>
              <a:buNone/>
            </a:pPr>
            <a:r>
              <a:rPr lang="es-CO" b="1" u="sng" dirty="0"/>
              <a:t>exhortándoos que contendáis ardientemente</a:t>
            </a:r>
            <a:r>
              <a:rPr lang="es-CO" b="1" dirty="0"/>
              <a:t> </a:t>
            </a:r>
          </a:p>
          <a:p>
            <a:pPr>
              <a:buNone/>
            </a:pPr>
            <a:r>
              <a:rPr lang="es-CO" dirty="0"/>
              <a:t>por la fe que ha sido una vez dada a los santos.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PARA CONTENDER HAY QUE PREPARARSE.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O" dirty="0"/>
          </a:p>
          <a:p>
            <a:pPr>
              <a:buNone/>
            </a:pPr>
            <a:r>
              <a:rPr lang="es-CO" dirty="0"/>
              <a:t>Sino santificad al Señor Dios en vuestros </a:t>
            </a:r>
          </a:p>
          <a:p>
            <a:pPr>
              <a:buNone/>
            </a:pPr>
            <a:r>
              <a:rPr lang="es-CO" dirty="0"/>
              <a:t>corazones, </a:t>
            </a:r>
            <a:r>
              <a:rPr lang="es-CO" b="1" dirty="0"/>
              <a:t>y estad siempre preparados para </a:t>
            </a:r>
          </a:p>
          <a:p>
            <a:pPr>
              <a:buNone/>
            </a:pPr>
            <a:r>
              <a:rPr lang="es-CO" b="1" dirty="0"/>
              <a:t>responder </a:t>
            </a:r>
            <a:r>
              <a:rPr lang="es-CO" dirty="0"/>
              <a:t>con mansedumbre y reverencia á </a:t>
            </a:r>
          </a:p>
          <a:p>
            <a:pPr>
              <a:buNone/>
            </a:pPr>
            <a:r>
              <a:rPr lang="es-CO" dirty="0"/>
              <a:t>cada uno que os demande razón de la esperanza </a:t>
            </a:r>
          </a:p>
          <a:p>
            <a:pPr>
              <a:buNone/>
            </a:pPr>
            <a:r>
              <a:rPr lang="es-CO" dirty="0"/>
              <a:t>que hay en vosotros: 1Ped. 3:15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CONTENDER ES DEFENDER.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es-CO" dirty="0"/>
              <a:t>1Pe 3:15  sino santificad a Dios el Señor en </a:t>
            </a:r>
          </a:p>
          <a:p>
            <a:pPr>
              <a:buNone/>
            </a:pPr>
            <a:r>
              <a:rPr lang="es-CO" dirty="0"/>
              <a:t>vuestros corazones, y estad siempre preparados </a:t>
            </a:r>
          </a:p>
          <a:p>
            <a:pPr>
              <a:buNone/>
            </a:pPr>
            <a:r>
              <a:rPr lang="es-CO" dirty="0"/>
              <a:t>para presentar </a:t>
            </a:r>
            <a:r>
              <a:rPr lang="es-CO" b="1" u="sng" dirty="0">
                <a:solidFill>
                  <a:srgbClr val="FF0000"/>
                </a:solidFill>
              </a:rPr>
              <a:t>defensa</a:t>
            </a:r>
            <a:r>
              <a:rPr lang="es-CO" dirty="0"/>
              <a:t> con mansedumbre y </a:t>
            </a:r>
          </a:p>
          <a:p>
            <a:pPr>
              <a:buNone/>
            </a:pPr>
            <a:r>
              <a:rPr lang="es-CO" dirty="0"/>
              <a:t>reverencia ante todo el que os demande razón de </a:t>
            </a:r>
          </a:p>
          <a:p>
            <a:pPr>
              <a:buNone/>
            </a:pPr>
            <a:r>
              <a:rPr lang="es-CO" dirty="0"/>
              <a:t>la esperanza que hay en vosotros; </a:t>
            </a:r>
          </a:p>
          <a:p>
            <a:pPr>
              <a:buNone/>
            </a:pPr>
            <a:r>
              <a:rPr lang="es-CO" dirty="0"/>
              <a:t>fil.1:7,17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s-CO"/>
              <a:t>¿PORQUE </a:t>
            </a:r>
            <a:r>
              <a:rPr lang="es-CO" dirty="0"/>
              <a:t>CONTENDER?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949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Hay quienes enseñan que la verdad eterna no necesita defensa.</a:t>
            </a:r>
          </a:p>
          <a:p>
            <a:pPr marL="0" indent="0">
              <a:buNone/>
            </a:pPr>
            <a:r>
              <a:rPr lang="es-MX" dirty="0"/>
              <a:t>Pero el contender por la fe </a:t>
            </a:r>
            <a:r>
              <a:rPr lang="es-MX" dirty="0">
                <a:solidFill>
                  <a:srgbClr val="FF0000"/>
                </a:solidFill>
              </a:rPr>
              <a:t>es un mandamiento. </a:t>
            </a:r>
            <a:r>
              <a:rPr lang="es-MX" dirty="0"/>
              <a:t> </a:t>
            </a:r>
            <a:r>
              <a:rPr lang="es-MX" dirty="0" err="1"/>
              <a:t>Jud</a:t>
            </a:r>
            <a:r>
              <a:rPr lang="es-MX" dirty="0"/>
              <a:t> 3 Hay ejemplos bíblicos que tenemos que seguir  Fil. 1:7, 17; 3:17.</a:t>
            </a:r>
          </a:p>
          <a:p>
            <a:pPr marL="0" indent="0">
              <a:buNone/>
            </a:pPr>
            <a:r>
              <a:rPr lang="es-MX" dirty="0"/>
              <a:t>Porque algunos se han </a:t>
            </a:r>
            <a:r>
              <a:rPr lang="es-MX" u="sng" dirty="0"/>
              <a:t>desviado de la verdad</a:t>
            </a:r>
            <a:r>
              <a:rPr lang="es-MX" dirty="0"/>
              <a:t> y quieren llevar consigo discípulos.  2 Tim.2:18 Hech.20:29, 30.</a:t>
            </a:r>
          </a:p>
          <a:p>
            <a:pPr marL="0" indent="0">
              <a:buNone/>
            </a:pPr>
            <a:r>
              <a:rPr lang="es-MX" dirty="0"/>
              <a:t>Porque hay </a:t>
            </a:r>
            <a:r>
              <a:rPr lang="es-MX" u="sng" dirty="0"/>
              <a:t>enemigos</a:t>
            </a:r>
            <a:r>
              <a:rPr lang="es-MX" dirty="0"/>
              <a:t> de la cruz - </a:t>
            </a:r>
            <a:r>
              <a:rPr lang="es-MX" dirty="0" err="1"/>
              <a:t>Fil.</a:t>
            </a:r>
            <a:r>
              <a:rPr lang="es-MX" dirty="0"/>
              <a:t> 3:18.</a:t>
            </a:r>
          </a:p>
          <a:p>
            <a:pPr marL="0" indent="0">
              <a:buNone/>
            </a:pPr>
            <a:r>
              <a:rPr lang="es-MX" dirty="0"/>
              <a:t>Porque hay </a:t>
            </a:r>
            <a:r>
              <a:rPr lang="es-MX" u="sng" dirty="0"/>
              <a:t>falsos maestros</a:t>
            </a:r>
            <a:r>
              <a:rPr lang="es-MX" dirty="0"/>
              <a:t> que quieren robarnos la verdad y substituirla por la mentira -                     2 Ped.2:1;Gál.2:5.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548680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Porque hay quienes </a:t>
            </a:r>
            <a:r>
              <a:rPr lang="es-MX" u="sng" dirty="0"/>
              <a:t>blasfeman a la verdad</a:t>
            </a:r>
            <a:r>
              <a:rPr lang="es-MX" dirty="0"/>
              <a:t> y toca a nosotros defenderla - 2 </a:t>
            </a:r>
            <a:r>
              <a:rPr lang="es-MX" dirty="0" err="1"/>
              <a:t>Ped</a:t>
            </a:r>
            <a:r>
              <a:rPr lang="es-MX" dirty="0"/>
              <a:t>. 2:2; Fil. 3:18.En todas partes se habla contra la iglesia Hechos 28:22 que es la columna y baluarte de la verdad  1 Tim.3:15 </a:t>
            </a:r>
          </a:p>
          <a:p>
            <a:pPr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Porque hay algunos que quieren </a:t>
            </a:r>
            <a:r>
              <a:rPr lang="es-MX" u="sng" dirty="0"/>
              <a:t>pervertir la verdad</a:t>
            </a:r>
            <a:r>
              <a:rPr lang="es-MX" dirty="0"/>
              <a:t>      </a:t>
            </a:r>
            <a:r>
              <a:rPr lang="es-MX" dirty="0" err="1"/>
              <a:t>Gál</a:t>
            </a:r>
            <a:r>
              <a:rPr lang="es-MX" dirty="0"/>
              <a:t>. 1:6-7Rom. 1:25.</a:t>
            </a:r>
          </a:p>
          <a:p>
            <a:pPr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Porque hay algunos que </a:t>
            </a:r>
            <a:r>
              <a:rPr lang="es-MX" u="sng" dirty="0"/>
              <a:t>resisten a la verdad</a:t>
            </a:r>
            <a:r>
              <a:rPr lang="es-MX" dirty="0"/>
              <a:t> - </a:t>
            </a:r>
            <a:r>
              <a:rPr lang="es-MX" dirty="0" err="1"/>
              <a:t>Rom.</a:t>
            </a:r>
            <a:r>
              <a:rPr lang="es-MX" dirty="0"/>
              <a:t> 1:18; 2 Tim.3:8 </a:t>
            </a:r>
            <a:r>
              <a:rPr lang="es-MX" dirty="0" err="1"/>
              <a:t>Hech</a:t>
            </a:r>
            <a:r>
              <a:rPr lang="es-MX" dirty="0"/>
              <a:t>. 13:8; </a:t>
            </a:r>
            <a:r>
              <a:rPr lang="es-MX" dirty="0" err="1"/>
              <a:t>Mat.</a:t>
            </a:r>
            <a:r>
              <a:rPr lang="es-MX" dirty="0"/>
              <a:t> 23:13.</a:t>
            </a:r>
          </a:p>
          <a:p>
            <a:pPr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Porque algunos se han apartado completamente de la verdad </a:t>
            </a:r>
            <a:r>
              <a:rPr lang="es-MX" u="sng" dirty="0"/>
              <a:t>y ahora están blasfemando a la verdad</a:t>
            </a:r>
            <a:r>
              <a:rPr lang="es-MX" dirty="0"/>
              <a:t>  2 Tim. 4:4; Tito 1:14. contra los tales tenemos que defender la verdad.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COMO DEBEMOS CONTENDER..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Con mansedumbre y reverencia, 1Ped.3:15</a:t>
            </a:r>
          </a:p>
          <a:p>
            <a:pPr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Ardientemente, Jud.3</a:t>
            </a:r>
          </a:p>
          <a:p>
            <a:pPr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Con valentía (Val.95) Hech.19:8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431</Words>
  <Application>Microsoft Office PowerPoint</Application>
  <PresentationFormat>Presentación en pantalla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EL MANDAMIENTO DE CONTENDER.</vt:lpstr>
      <vt:lpstr>EXHORTADOS A CONTENDER</vt:lpstr>
      <vt:lpstr>PARA CONTENDER HAY QUE PREPARARSE.</vt:lpstr>
      <vt:lpstr>CONTENDER ES DEFENDER.</vt:lpstr>
      <vt:lpstr>¿PORQUE CONTENDER?</vt:lpstr>
      <vt:lpstr>Presentación de PowerPoint</vt:lpstr>
      <vt:lpstr>COMO DEBEMOS CONTENDER..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MANDAMIENTO DE CONTENDER.</dc:title>
  <dc:creator>Iglesia de Cristo</dc:creator>
  <cp:lastModifiedBy>Nestor Bermudez</cp:lastModifiedBy>
  <cp:revision>35</cp:revision>
  <dcterms:created xsi:type="dcterms:W3CDTF">2011-10-01T15:56:45Z</dcterms:created>
  <dcterms:modified xsi:type="dcterms:W3CDTF">2023-11-05T04:25:21Z</dcterms:modified>
</cp:coreProperties>
</file>