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6" r:id="rId3"/>
    <p:sldId id="260" r:id="rId4"/>
    <p:sldId id="261" r:id="rId5"/>
    <p:sldId id="262" r:id="rId6"/>
    <p:sldId id="263" r:id="rId7"/>
    <p:sldId id="264" r:id="rId8"/>
    <p:sldId id="265" r:id="rId9"/>
    <p:sldId id="266" r:id="rId10"/>
    <p:sldId id="267" r:id="rId11"/>
    <p:sldId id="268" r:id="rId12"/>
    <p:sldId id="269" r:id="rId13"/>
    <p:sldId id="258" r:id="rId14"/>
    <p:sldId id="259"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34256-AE4C-4B6C-A853-81376B4A56C2}" v="1" dt="2023-11-12T04:39:04.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stor Bermudez" userId="a9e3676d1176ef25" providerId="LiveId" clId="{07E31C77-BA91-4008-B751-2AD8255061E3}"/>
    <pc:docChg chg="custSel modSld sldOrd">
      <pc:chgData name="Nestor Bermudez" userId="a9e3676d1176ef25" providerId="LiveId" clId="{07E31C77-BA91-4008-B751-2AD8255061E3}" dt="2023-04-19T22:09:29.588" v="16"/>
      <pc:docMkLst>
        <pc:docMk/>
      </pc:docMkLst>
      <pc:sldChg chg="modSp mod modNotesTx">
        <pc:chgData name="Nestor Bermudez" userId="a9e3676d1176ef25" providerId="LiveId" clId="{07E31C77-BA91-4008-B751-2AD8255061E3}" dt="2023-04-19T22:09:29.588" v="16"/>
        <pc:sldMkLst>
          <pc:docMk/>
          <pc:sldMk cId="0" sldId="256"/>
        </pc:sldMkLst>
        <pc:spChg chg="mod">
          <ac:chgData name="Nestor Bermudez" userId="a9e3676d1176ef25" providerId="LiveId" clId="{07E31C77-BA91-4008-B751-2AD8255061E3}" dt="2023-04-19T22:00:55.666" v="3" actId="14100"/>
          <ac:spMkLst>
            <pc:docMk/>
            <pc:sldMk cId="0" sldId="256"/>
            <ac:spMk id="2" creationId="{00000000-0000-0000-0000-000000000000}"/>
          </ac:spMkLst>
        </pc:spChg>
      </pc:sldChg>
      <pc:sldChg chg="ord">
        <pc:chgData name="Nestor Bermudez" userId="a9e3676d1176ef25" providerId="LiveId" clId="{07E31C77-BA91-4008-B751-2AD8255061E3}" dt="2023-04-19T22:01:36.587" v="6"/>
        <pc:sldMkLst>
          <pc:docMk/>
          <pc:sldMk cId="0" sldId="258"/>
        </pc:sldMkLst>
      </pc:sldChg>
      <pc:sldChg chg="ord">
        <pc:chgData name="Nestor Bermudez" userId="a9e3676d1176ef25" providerId="LiveId" clId="{07E31C77-BA91-4008-B751-2AD8255061E3}" dt="2023-04-19T22:02:26.357" v="10"/>
        <pc:sldMkLst>
          <pc:docMk/>
          <pc:sldMk cId="0" sldId="259"/>
        </pc:sldMkLst>
      </pc:sldChg>
      <pc:sldChg chg="modSp mod">
        <pc:chgData name="Nestor Bermudez" userId="a9e3676d1176ef25" providerId="LiveId" clId="{07E31C77-BA91-4008-B751-2AD8255061E3}" dt="2023-04-19T22:03:01.089" v="13" actId="113"/>
        <pc:sldMkLst>
          <pc:docMk/>
          <pc:sldMk cId="0" sldId="260"/>
        </pc:sldMkLst>
        <pc:spChg chg="mod">
          <ac:chgData name="Nestor Bermudez" userId="a9e3676d1176ef25" providerId="LiveId" clId="{07E31C77-BA91-4008-B751-2AD8255061E3}" dt="2023-04-19T22:03:01.089" v="13" actId="113"/>
          <ac:spMkLst>
            <pc:docMk/>
            <pc:sldMk cId="0" sldId="260"/>
            <ac:spMk id="2" creationId="{00000000-0000-0000-0000-000000000000}"/>
          </ac:spMkLst>
        </pc:spChg>
      </pc:sldChg>
    </pc:docChg>
  </pc:docChgLst>
  <pc:docChgLst>
    <pc:chgData name="Nestor Bermudez" userId="a9e3676d1176ef25" providerId="LiveId" clId="{16634256-AE4C-4B6C-A853-81376B4A56C2}"/>
    <pc:docChg chg="modSld">
      <pc:chgData name="Nestor Bermudez" userId="a9e3676d1176ef25" providerId="LiveId" clId="{16634256-AE4C-4B6C-A853-81376B4A56C2}" dt="2023-11-12T04:39:04.685" v="0" actId="33524"/>
      <pc:docMkLst>
        <pc:docMk/>
      </pc:docMkLst>
      <pc:sldChg chg="modSp">
        <pc:chgData name="Nestor Bermudez" userId="a9e3676d1176ef25" providerId="LiveId" clId="{16634256-AE4C-4B6C-A853-81376B4A56C2}" dt="2023-11-12T04:39:04.685" v="0" actId="33524"/>
        <pc:sldMkLst>
          <pc:docMk/>
          <pc:sldMk cId="0" sldId="265"/>
        </pc:sldMkLst>
        <pc:spChg chg="mod">
          <ac:chgData name="Nestor Bermudez" userId="a9e3676d1176ef25" providerId="LiveId" clId="{16634256-AE4C-4B6C-A853-81376B4A56C2}" dt="2023-11-12T04:39:04.685" v="0" actId="33524"/>
          <ac:spMkLst>
            <pc:docMk/>
            <pc:sldMk cId="0" sldId="26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7C78B7-33C4-4629-BC87-70E003256CE4}" type="datetimeFigureOut">
              <a:rPr lang="en-US" smtClean="0"/>
              <a:t>11/11/2023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E98B5D-4791-4A90-A512-AD5801F512A8}" type="slidenum">
              <a:rPr lang="en-US" smtClean="0"/>
              <a:t>‹Nº›</a:t>
            </a:fld>
            <a:endParaRPr lang="en-US"/>
          </a:p>
        </p:txBody>
      </p:sp>
    </p:spTree>
    <p:extLst>
      <p:ext uri="{BB962C8B-B14F-4D97-AF65-F5344CB8AC3E}">
        <p14:creationId xmlns:p14="http://schemas.microsoft.com/office/powerpoint/2010/main" val="3362152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s-CO" sz="1200" dirty="0"/>
              <a:t>Una de las grandes obligaciones que tenemos los hombres, es que con toda la honestidad y sinceridad busquemos la verdad de todas las cosas.</a:t>
            </a:r>
          </a:p>
          <a:p>
            <a:pPr marL="0" indent="0">
              <a:buNone/>
            </a:pPr>
            <a:r>
              <a:rPr lang="es-CO" sz="1200" dirty="0"/>
              <a:t>El hombre que no sabe la verdad acerca de Dios, de su existencia, de su amor y por supuesto de su gran poder, queda esclavizado al error, a la   ignorancia toda su vida, y lo mas lamentable, es que será sentenciado  a la destitución eterna al final del tiempo.</a:t>
            </a:r>
          </a:p>
          <a:p>
            <a:pPr marL="0" indent="0">
              <a:buNone/>
            </a:pPr>
            <a:r>
              <a:rPr lang="es-CO" sz="1200" dirty="0"/>
              <a:t>El conocimiento de la verdad en la religión es más importante que cualquier otra cosa terrenal, porque se trata de nuestro bien espiritual, nuestra salvación depende de ello, y la esperanza de vida con Dios en la eternidad. Puesto que el alma es la más grande y la más valiosa posesión del hombre, la verdad es la mayor necesidad de la vida.   </a:t>
            </a:r>
          </a:p>
          <a:p>
            <a:pPr marL="0" indent="0">
              <a:buNone/>
            </a:pPr>
            <a:r>
              <a:rPr lang="es-CO" sz="1200" dirty="0"/>
              <a:t>            ¡Debemos determinar saber bien la verdad! </a:t>
            </a:r>
          </a:p>
          <a:p>
            <a:pPr marL="0" indent="0">
              <a:buNone/>
            </a:pPr>
            <a:endParaRPr lang="es-CO" sz="1200" dirty="0"/>
          </a:p>
          <a:p>
            <a:pPr marL="0" indent="0">
              <a:buNone/>
            </a:pPr>
            <a:r>
              <a:rPr lang="es-ES" dirty="0"/>
              <a:t>Al decir algunos Juan se refiere a los hijos de la hermana con quienes había tenido contacto, o por visita o por reporte. No se implica necesariamente que “otros hijos” no andaban bien. Saber que estos andaban como es digno del evangelio (Efesios 4:1) era motivo de regocijo para Juan. Compárese el gozo de Pablo en esto: Filipenses 4:1. “Andar en verdad” = andar en la esfera de la verdad. Véase 1:1, la misma frase en griego. Compárese 3 Juan 3,4; 1 Juan 1:6,7; 2:6; Juan 8:12. “Andar” indica acción habitual o manera de vida caracterizada por la verdad. No era cosa espasmódica con ellos. -- “conforme al mandamiento” La regla del andar verdadero es el mandamiento de Dios. Andar en verdad era según el mandamiento que habían recibido. Compárese 1 Juan 2:4, 7,8; 3:23. La verdad, el amor, y la obediencia al mandamiento del Padre van juntos e inseparables. Amar sin obedecer es mero sentimentalismo, falsa pretensión, e hipocresía</a:t>
            </a:r>
            <a:endParaRPr lang="es-CO" sz="1200" dirty="0"/>
          </a:p>
          <a:p>
            <a:pPr marL="0" indent="0">
              <a:buNone/>
            </a:pPr>
            <a:endParaRPr lang="es-CO" sz="1200" dirty="0"/>
          </a:p>
          <a:p>
            <a:endParaRPr lang="en-US" dirty="0"/>
          </a:p>
        </p:txBody>
      </p:sp>
      <p:sp>
        <p:nvSpPr>
          <p:cNvPr id="4" name="Marcador de número de diapositiva 3"/>
          <p:cNvSpPr>
            <a:spLocks noGrp="1"/>
          </p:cNvSpPr>
          <p:nvPr>
            <p:ph type="sldNum" sz="quarter" idx="5"/>
          </p:nvPr>
        </p:nvSpPr>
        <p:spPr/>
        <p:txBody>
          <a:bodyPr/>
          <a:lstStyle/>
          <a:p>
            <a:fld id="{13E98B5D-4791-4A90-A512-AD5801F512A8}" type="slidenum">
              <a:rPr lang="en-US" smtClean="0"/>
              <a:t>2</a:t>
            </a:fld>
            <a:endParaRPr lang="en-US"/>
          </a:p>
        </p:txBody>
      </p:sp>
    </p:spTree>
    <p:extLst>
      <p:ext uri="{BB962C8B-B14F-4D97-AF65-F5344CB8AC3E}">
        <p14:creationId xmlns:p14="http://schemas.microsoft.com/office/powerpoint/2010/main" val="2948978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553A275-4E3E-4946-A588-65A4B9691C86}" type="datetimeFigureOut">
              <a:rPr lang="es-CO" smtClean="0"/>
              <a:pPr/>
              <a:t>11/11/2023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946F88D-8093-4119-86BA-F92DD74F515D}"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3A275-4E3E-4946-A588-65A4B9691C86}" type="datetimeFigureOut">
              <a:rPr lang="es-CO" smtClean="0"/>
              <a:pPr/>
              <a:t>11/11/2023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6F88D-8093-4119-86BA-F92DD74F515D}"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600" b="1" dirty="0"/>
              <a:t>CONCLUSIÓN.</a:t>
            </a:r>
          </a:p>
        </p:txBody>
      </p:sp>
      <p:sp>
        <p:nvSpPr>
          <p:cNvPr id="3" name="2 Marcador de contenido"/>
          <p:cNvSpPr>
            <a:spLocks noGrp="1"/>
          </p:cNvSpPr>
          <p:nvPr>
            <p:ph idx="1"/>
          </p:nvPr>
        </p:nvSpPr>
        <p:spPr/>
        <p:txBody>
          <a:bodyPr>
            <a:normAutofit/>
          </a:bodyPr>
          <a:lstStyle/>
          <a:p>
            <a:pPr marL="0" indent="0">
              <a:buNone/>
            </a:pPr>
            <a:r>
              <a:rPr lang="es-CO" sz="2800" dirty="0"/>
              <a:t>Hemos sido bendecidos por Dios dándonos a conocer la verdad, cumplamos con la mayor responsabilidad las obligaciones que demanda tal conocimiento.</a:t>
            </a:r>
          </a:p>
          <a:p>
            <a:pPr marL="0" indent="0">
              <a:buNone/>
            </a:pPr>
            <a:r>
              <a:rPr lang="es-CO" sz="2800" dirty="0"/>
              <a:t>Propongámonos  con firmeza, conocer mas la verdad, buscarla mas, de creerla mas, de hablarla mas, de vivirla mas, de obedecerla mas.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45719"/>
          </a:xfrm>
        </p:spPr>
        <p:txBody>
          <a:bodyPr>
            <a:normAutofit fontScale="90000"/>
          </a:bodyPr>
          <a:lstStyle/>
          <a:p>
            <a:endParaRPr lang="es-CO" dirty="0"/>
          </a:p>
        </p:txBody>
      </p:sp>
      <p:sp>
        <p:nvSpPr>
          <p:cNvPr id="3" name="2 Marcador de contenido"/>
          <p:cNvSpPr>
            <a:spLocks noGrp="1"/>
          </p:cNvSpPr>
          <p:nvPr>
            <p:ph idx="1"/>
          </p:nvPr>
        </p:nvSpPr>
        <p:spPr>
          <a:xfrm>
            <a:off x="251520" y="188640"/>
            <a:ext cx="8892480" cy="5937523"/>
          </a:xfrm>
        </p:spPr>
        <p:txBody>
          <a:bodyPr>
            <a:normAutofit lnSpcReduction="10000"/>
          </a:bodyPr>
          <a:lstStyle/>
          <a:p>
            <a:pPr marL="0" indent="0">
              <a:buNone/>
            </a:pPr>
            <a:r>
              <a:rPr lang="es-CO" dirty="0" err="1"/>
              <a:t>Heb</a:t>
            </a:r>
            <a:r>
              <a:rPr lang="es-CO" dirty="0"/>
              <a:t> 10:26-27  </a:t>
            </a:r>
            <a:r>
              <a:rPr lang="es-CO" b="1" dirty="0"/>
              <a:t>Porque si pecáremos voluntariamente después de haber recibido </a:t>
            </a:r>
            <a:r>
              <a:rPr lang="es-CO" b="1" u="sng" dirty="0"/>
              <a:t>el conocimiento de la verdad</a:t>
            </a:r>
            <a:r>
              <a:rPr lang="es-CO" dirty="0"/>
              <a:t>, ya no queda más sacrificio por los pecados, </a:t>
            </a:r>
            <a:r>
              <a:rPr lang="es-CO" u="sng" dirty="0"/>
              <a:t>sino una horrenda expectación de juicio</a:t>
            </a:r>
            <a:r>
              <a:rPr lang="es-CO" dirty="0"/>
              <a:t>, y de hervor de fuego que ha de devorar a los adversarios.</a:t>
            </a:r>
          </a:p>
          <a:p>
            <a:pPr marL="0" indent="0">
              <a:buNone/>
            </a:pPr>
            <a:r>
              <a:rPr lang="es-CO" dirty="0"/>
              <a:t>2Tes 2:10-12  y con todo engaño de iniquidad para los que se pierden, por cuanto no recibieron el amor de la verdad para ser salvos. Por esto Dios les envía un poder engañoso, para que crean la mentira, </a:t>
            </a:r>
            <a:r>
              <a:rPr lang="es-CO" b="1" dirty="0"/>
              <a:t>a fin de que sean condenados </a:t>
            </a:r>
            <a:r>
              <a:rPr lang="es-CO" b="1" u="sng" dirty="0"/>
              <a:t>todos los que no creyeron a la verdad</a:t>
            </a:r>
            <a:r>
              <a:rPr lang="es-CO" b="1" dirty="0"/>
              <a:t>, sino que se complacieron en la injusticia. </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pPr marL="0" indent="0">
              <a:buNone/>
            </a:pPr>
            <a:r>
              <a:rPr lang="es-CO" dirty="0"/>
              <a:t>           </a:t>
            </a:r>
            <a:r>
              <a:rPr lang="es-CO" sz="2800" b="1" dirty="0"/>
              <a:t>¿VAS  A OBEDECER LA VERDAD?</a:t>
            </a:r>
          </a:p>
          <a:p>
            <a:endParaRPr lang="es-CO" sz="2800" b="1" dirty="0"/>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a:xfrm>
            <a:off x="457200" y="1600200"/>
            <a:ext cx="8507288" cy="5069160"/>
          </a:xfrm>
        </p:spPr>
        <p:txBody>
          <a:bodyPr>
            <a:normAutofit/>
          </a:bodyPr>
          <a:lstStyle/>
          <a:p>
            <a:pPr marL="0" indent="0">
              <a:buNone/>
            </a:pPr>
            <a:r>
              <a:rPr lang="es-CO" sz="2800" dirty="0"/>
              <a:t>Una de las grandes obligaciones que tenemos los hombres, es que con toda la honestidad y sinceridad busquemos la verdad de todas las cosas.</a:t>
            </a:r>
          </a:p>
          <a:p>
            <a:pPr marL="0" indent="0">
              <a:buNone/>
            </a:pPr>
            <a:r>
              <a:rPr lang="es-CO" sz="2800" dirty="0"/>
              <a:t>El hombre que no sabe la verdad acerca de Dios, de su existencia, de su amor y por supuesto de su gran poder, queda esclavizado al error, a la   ignorancia toda su vida, y lo mas lamentable, es que será sentenciado  a la destitución eterna al final del tiempo.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a:t>EL CONOCIMIENTO DE LA VERDAD ESPÍRITUAL.</a:t>
            </a:r>
          </a:p>
        </p:txBody>
      </p:sp>
      <p:sp>
        <p:nvSpPr>
          <p:cNvPr id="3" name="2 Marcador de contenido"/>
          <p:cNvSpPr>
            <a:spLocks noGrp="1"/>
          </p:cNvSpPr>
          <p:nvPr>
            <p:ph idx="1"/>
          </p:nvPr>
        </p:nvSpPr>
        <p:spPr>
          <a:xfrm>
            <a:off x="251520" y="1600200"/>
            <a:ext cx="8640960" cy="5257800"/>
          </a:xfrm>
        </p:spPr>
        <p:txBody>
          <a:bodyPr/>
          <a:lstStyle/>
          <a:p>
            <a:pPr marL="0" indent="0">
              <a:buNone/>
            </a:pPr>
            <a:r>
              <a:rPr lang="es-CO" sz="2800" dirty="0"/>
              <a:t>El conocimiento de la verdad en la religión es más importante que cualquier otra cosa terrenal, porque se trata de nuestro bien espiritual, nuestra salvación depende de ello, y la esperanza de vida con Dios en la eternidad. Puesto que el alma es la más grande y la más valiosa posesión del hombre, la verdad es la mayor necesidad de la vida.   </a:t>
            </a:r>
          </a:p>
          <a:p>
            <a:pPr marL="0" indent="0">
              <a:buNone/>
            </a:pPr>
            <a:r>
              <a:rPr lang="es-CO" sz="2800" dirty="0"/>
              <a:t>            ¡Debemos determinar saber bien la verdad! </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219201"/>
            <a:ext cx="7702624" cy="2065783"/>
          </a:xfrm>
        </p:spPr>
        <p:txBody>
          <a:bodyPr>
            <a:normAutofit/>
          </a:bodyPr>
          <a:lstStyle/>
          <a:p>
            <a:r>
              <a:rPr lang="es-CO" sz="3600" b="1" dirty="0"/>
              <a:t>NUESTRA OBLIGACIÓN CON LA VERDAD.</a:t>
            </a:r>
          </a:p>
        </p:txBody>
      </p:sp>
      <p:sp>
        <p:nvSpPr>
          <p:cNvPr id="3" name="2 Subtítulo"/>
          <p:cNvSpPr>
            <a:spLocks noGrp="1"/>
          </p:cNvSpPr>
          <p:nvPr>
            <p:ph type="subTitle" idx="1"/>
          </p:nvPr>
        </p:nvSpPr>
        <p:spPr/>
        <p:txBody>
          <a:bodyPr/>
          <a:lstStyle/>
          <a:p>
            <a:r>
              <a:rPr lang="es-ES" b="1" baseline="30000" dirty="0"/>
              <a:t> </a:t>
            </a:r>
            <a:r>
              <a:rPr lang="es-ES" b="1" dirty="0"/>
              <a:t>No tengo yo mayor gozo que este, el oír que mis hijos andan en la verdad. 1 Juan:4</a:t>
            </a:r>
            <a:endParaRPr lang="es-CO"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80728"/>
          </a:xfrm>
        </p:spPr>
        <p:txBody>
          <a:bodyPr>
            <a:normAutofit/>
          </a:bodyPr>
          <a:lstStyle/>
          <a:p>
            <a:r>
              <a:rPr lang="es-CO" sz="3600" b="1" dirty="0"/>
              <a:t>¿DONDE ENCONTRAMOS LA VERDAD?</a:t>
            </a:r>
          </a:p>
        </p:txBody>
      </p:sp>
      <p:sp>
        <p:nvSpPr>
          <p:cNvPr id="3" name="2 Marcador de contenido"/>
          <p:cNvSpPr>
            <a:spLocks noGrp="1"/>
          </p:cNvSpPr>
          <p:nvPr>
            <p:ph idx="1"/>
          </p:nvPr>
        </p:nvSpPr>
        <p:spPr>
          <a:xfrm>
            <a:off x="457200" y="1052736"/>
            <a:ext cx="8507288" cy="5805264"/>
          </a:xfrm>
        </p:spPr>
        <p:txBody>
          <a:bodyPr/>
          <a:lstStyle/>
          <a:p>
            <a:pPr marL="0" indent="0">
              <a:buNone/>
            </a:pPr>
            <a:r>
              <a:rPr lang="es-CO" sz="2800" dirty="0"/>
              <a:t>Dios es VERDAD </a:t>
            </a:r>
          </a:p>
          <a:p>
            <a:pPr marL="0" indent="0">
              <a:buNone/>
            </a:pPr>
            <a:r>
              <a:rPr lang="es-CO" sz="2800" dirty="0"/>
              <a:t>Deuteronomio 32:3-4 - "Porque yo proclamo el nombre de Jehová: la grandeza Dad a nuestro Dios. Él es la Roca, cuya obra es perfecta, porque todos sus caminos son justicia, </a:t>
            </a:r>
            <a:r>
              <a:rPr lang="es-CO" sz="2800" b="1" u="sng" dirty="0"/>
              <a:t>un Dios de verdad </a:t>
            </a:r>
            <a:r>
              <a:rPr lang="es-CO" sz="2800" dirty="0"/>
              <a:t>y sin injusticia;. Justo y recto es Él “</a:t>
            </a:r>
          </a:p>
          <a:p>
            <a:pPr marL="0" indent="0">
              <a:buNone/>
            </a:pPr>
            <a:r>
              <a:rPr lang="es-CO" sz="2800" dirty="0"/>
              <a:t>Jeremías 10:10 - "</a:t>
            </a:r>
            <a:r>
              <a:rPr lang="es-CO" sz="2800" b="1" u="sng" dirty="0"/>
              <a:t>Mas Jehová es el Dios verdadero</a:t>
            </a:r>
            <a:r>
              <a:rPr lang="es-CO" sz="2800" dirty="0"/>
              <a:t>; él es Dios vivo y Rey eterno. Á su ira tiembla la tierra, y las naciones no pueden sufrir su indignación" </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45719"/>
          </a:xfrm>
        </p:spPr>
        <p:txBody>
          <a:bodyPr>
            <a:normAutofit fontScale="90000"/>
          </a:bodyPr>
          <a:lstStyle/>
          <a:p>
            <a:endParaRPr lang="es-CO" dirty="0"/>
          </a:p>
        </p:txBody>
      </p:sp>
      <p:sp>
        <p:nvSpPr>
          <p:cNvPr id="3" name="2 Marcador de contenido"/>
          <p:cNvSpPr>
            <a:spLocks noGrp="1"/>
          </p:cNvSpPr>
          <p:nvPr>
            <p:ph idx="1"/>
          </p:nvPr>
        </p:nvSpPr>
        <p:spPr>
          <a:xfrm>
            <a:off x="457200" y="188640"/>
            <a:ext cx="8686800" cy="6669360"/>
          </a:xfrm>
        </p:spPr>
        <p:txBody>
          <a:bodyPr>
            <a:normAutofit fontScale="92500"/>
          </a:bodyPr>
          <a:lstStyle/>
          <a:p>
            <a:pPr marL="0" indent="0">
              <a:buNone/>
            </a:pPr>
            <a:r>
              <a:rPr lang="es-CO" b="1" dirty="0"/>
              <a:t>CRIST</a:t>
            </a:r>
            <a:r>
              <a:rPr lang="es-CO" b="1" u="sng" dirty="0"/>
              <a:t>O ES LA VERDAD </a:t>
            </a:r>
          </a:p>
          <a:p>
            <a:pPr marL="0" indent="0">
              <a:buNone/>
            </a:pPr>
            <a:r>
              <a:rPr lang="es-CO" sz="3000" dirty="0"/>
              <a:t>Juan 1:14 - "Y el Verbo se hizo carne y habitó entre nosotros, y vimos su gloria, gloria como del unigénito del Padre, </a:t>
            </a:r>
            <a:r>
              <a:rPr lang="es-CO" sz="3000" b="1" dirty="0"/>
              <a:t>lleno de gracia y de verdad.</a:t>
            </a:r>
            <a:r>
              <a:rPr lang="es-CO" sz="3000" dirty="0"/>
              <a:t>“</a:t>
            </a:r>
          </a:p>
          <a:p>
            <a:pPr marL="0" indent="0">
              <a:buNone/>
            </a:pPr>
            <a:r>
              <a:rPr lang="es-CO" sz="3000" dirty="0"/>
              <a:t>Juan 14:6 - "Jesús le dijo:" Yo soy el camino, </a:t>
            </a:r>
            <a:r>
              <a:rPr lang="es-CO" sz="3000" b="1" dirty="0"/>
              <a:t>la verdad </a:t>
            </a:r>
            <a:r>
              <a:rPr lang="es-CO" sz="3000" dirty="0"/>
              <a:t>y la vida, nadie viene al Padre, sino por mí.</a:t>
            </a:r>
          </a:p>
          <a:p>
            <a:pPr marL="0" indent="0">
              <a:buNone/>
            </a:pPr>
            <a:r>
              <a:rPr lang="es-CO" b="1" u="sng" dirty="0"/>
              <a:t>EL ESPÍRITU SANTO ES VERDAD </a:t>
            </a:r>
          </a:p>
          <a:p>
            <a:pPr marL="0" indent="0">
              <a:buNone/>
            </a:pPr>
            <a:r>
              <a:rPr lang="es-CO" sz="3000" dirty="0" err="1"/>
              <a:t>Jn.</a:t>
            </a:r>
            <a:r>
              <a:rPr lang="es-CO" sz="3000" dirty="0"/>
              <a:t> 14:17  </a:t>
            </a:r>
            <a:r>
              <a:rPr lang="es-CO" sz="3000" b="1" dirty="0"/>
              <a:t>el Espíritu de verdad</a:t>
            </a:r>
            <a:r>
              <a:rPr lang="es-CO" sz="3000" dirty="0"/>
              <a:t>, al cual el mundo no puede recibir, porque no le ve, ni le conoce; pero vosotros le conocéis, porque mora con vosotros, y estará en vosotros. </a:t>
            </a:r>
          </a:p>
          <a:p>
            <a:pPr marL="0" indent="0">
              <a:buNone/>
            </a:pPr>
            <a:r>
              <a:rPr lang="es-CO" sz="3000" dirty="0" err="1"/>
              <a:t>Jn</a:t>
            </a:r>
            <a:r>
              <a:rPr lang="es-CO" sz="3000" dirty="0"/>
              <a:t> 16:3 </a:t>
            </a:r>
            <a:r>
              <a:rPr lang="es-CO" sz="3000" b="1" dirty="0"/>
              <a:t>Pero cuando venga el Espíritu de verdad, él os guiará a toda la verdad</a:t>
            </a:r>
            <a:r>
              <a:rPr lang="es-CO" sz="3000" dirty="0"/>
              <a:t>; porque no hablará por su propia cuenta, sino que hablará todo lo que oyere, y os hará saber las cosas que habrán de venir. </a:t>
            </a:r>
          </a:p>
          <a:p>
            <a:endParaRPr lang="es-CO" dirty="0"/>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332656"/>
          </a:xfrm>
        </p:spPr>
        <p:txBody>
          <a:bodyPr>
            <a:normAutofit fontScale="90000"/>
          </a:bodyPr>
          <a:lstStyle/>
          <a:p>
            <a:endParaRPr lang="es-CO" dirty="0"/>
          </a:p>
        </p:txBody>
      </p:sp>
      <p:sp>
        <p:nvSpPr>
          <p:cNvPr id="3" name="2 Marcador de contenido"/>
          <p:cNvSpPr>
            <a:spLocks noGrp="1"/>
          </p:cNvSpPr>
          <p:nvPr>
            <p:ph idx="1"/>
          </p:nvPr>
        </p:nvSpPr>
        <p:spPr>
          <a:xfrm>
            <a:off x="457200" y="764704"/>
            <a:ext cx="8229600" cy="5361459"/>
          </a:xfrm>
        </p:spPr>
        <p:txBody>
          <a:bodyPr/>
          <a:lstStyle/>
          <a:p>
            <a:pPr marL="0" indent="0">
              <a:buNone/>
            </a:pPr>
            <a:r>
              <a:rPr lang="es-CO" b="1" dirty="0"/>
              <a:t>LA PALABRA DE DIOS ES VERDAD</a:t>
            </a:r>
            <a:r>
              <a:rPr lang="es-CO" dirty="0"/>
              <a:t>.</a:t>
            </a:r>
          </a:p>
          <a:p>
            <a:pPr marL="0" indent="0">
              <a:buNone/>
            </a:pPr>
            <a:r>
              <a:rPr lang="es-CO" sz="2800" dirty="0"/>
              <a:t>Juan 17:17 - "Santifícalos en tu verdad. </a:t>
            </a:r>
            <a:r>
              <a:rPr lang="es-CO" sz="2800" b="1" dirty="0"/>
              <a:t>Tu </a:t>
            </a:r>
            <a:r>
              <a:rPr lang="es-CO" sz="2800" b="1" u="sng" dirty="0"/>
              <a:t>palabra</a:t>
            </a:r>
            <a:r>
              <a:rPr lang="es-CO" sz="2800" b="1" dirty="0"/>
              <a:t> es verdad</a:t>
            </a:r>
            <a:r>
              <a:rPr lang="es-CO" sz="2800" dirty="0"/>
              <a:t> ". </a:t>
            </a:r>
          </a:p>
          <a:p>
            <a:pPr marL="0" indent="0">
              <a:buNone/>
            </a:pPr>
            <a:r>
              <a:rPr lang="es-CO" sz="2800" dirty="0"/>
              <a:t>1 Tesalonicenses 2:13 - "Por lo cual también nosotros damos gracias a Dios sin cesar, porque cuando recibisteis </a:t>
            </a:r>
            <a:r>
              <a:rPr lang="es-CO" sz="2800" b="1" dirty="0"/>
              <a:t>la palabra de Dios </a:t>
            </a:r>
            <a:r>
              <a:rPr lang="es-CO" sz="2800" dirty="0"/>
              <a:t>que oísteis de nosotros, la recibisteis no como palabra de hombres, </a:t>
            </a:r>
            <a:r>
              <a:rPr lang="es-CO" sz="2800" b="1" dirty="0"/>
              <a:t>sino según es en verdad, la palabra de Dios</a:t>
            </a:r>
            <a:r>
              <a:rPr lang="es-CO" sz="2800" dirty="0"/>
              <a:t>, la cual actúa en vosotros los creyentes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96752"/>
          </a:xfrm>
        </p:spPr>
        <p:txBody>
          <a:bodyPr>
            <a:normAutofit/>
          </a:bodyPr>
          <a:lstStyle/>
          <a:p>
            <a:r>
              <a:rPr lang="es-CO" sz="3600" b="1" dirty="0"/>
              <a:t>¿CUAL ES NUESTRA OBLIGACIÓN CON LA VERDAD?</a:t>
            </a:r>
          </a:p>
        </p:txBody>
      </p:sp>
      <p:sp>
        <p:nvSpPr>
          <p:cNvPr id="3" name="2 Marcador de contenido"/>
          <p:cNvSpPr>
            <a:spLocks noGrp="1"/>
          </p:cNvSpPr>
          <p:nvPr>
            <p:ph idx="1"/>
          </p:nvPr>
        </p:nvSpPr>
        <p:spPr>
          <a:xfrm>
            <a:off x="611560" y="1340768"/>
            <a:ext cx="8532440" cy="5517232"/>
          </a:xfrm>
        </p:spPr>
        <p:txBody>
          <a:bodyPr>
            <a:normAutofit/>
          </a:bodyPr>
          <a:lstStyle/>
          <a:p>
            <a:pPr marL="0" indent="0">
              <a:buNone/>
            </a:pPr>
            <a:r>
              <a:rPr lang="es-CO" b="1" dirty="0"/>
              <a:t>OBLIGACIÓN DE BUSCAR LA VERDAD</a:t>
            </a:r>
            <a:r>
              <a:rPr lang="es-CO" dirty="0"/>
              <a:t>.</a:t>
            </a:r>
          </a:p>
          <a:p>
            <a:pPr marL="0" indent="0">
              <a:buNone/>
            </a:pPr>
            <a:r>
              <a:rPr lang="es-CO" sz="2800" dirty="0"/>
              <a:t>Juan 5:39 - "</a:t>
            </a:r>
            <a:r>
              <a:rPr lang="es-CO" sz="2800" b="1" dirty="0"/>
              <a:t>Escudriñad las Escrituras</a:t>
            </a:r>
            <a:r>
              <a:rPr lang="es-CO" sz="2800" dirty="0"/>
              <a:t>, porque en ellas usted piensa que tiene la vida eterna, y ellas son las que dan testimonio de mí.“</a:t>
            </a:r>
          </a:p>
          <a:p>
            <a:pPr marL="0" indent="0">
              <a:buNone/>
            </a:pPr>
            <a:r>
              <a:rPr lang="es-CO" b="1" dirty="0"/>
              <a:t>OBLIGACIÓN DE CONOCER LA VERDAD.</a:t>
            </a:r>
          </a:p>
          <a:p>
            <a:pPr marL="0" indent="0">
              <a:buNone/>
            </a:pPr>
            <a:r>
              <a:rPr lang="es-CO" b="1" dirty="0"/>
              <a:t> </a:t>
            </a:r>
            <a:r>
              <a:rPr lang="es-CO" sz="2800" dirty="0" err="1"/>
              <a:t>Jn</a:t>
            </a:r>
            <a:r>
              <a:rPr lang="es-CO" sz="2800" dirty="0"/>
              <a:t> 8:32 Y </a:t>
            </a:r>
            <a:r>
              <a:rPr lang="es-CO" sz="2800" b="1" u="sng" dirty="0"/>
              <a:t>conoceréis</a:t>
            </a:r>
            <a:r>
              <a:rPr lang="es-CO" sz="2800" b="1" dirty="0"/>
              <a:t>  la verdad y la verdad</a:t>
            </a:r>
            <a:r>
              <a:rPr lang="es-CO" sz="2800" dirty="0"/>
              <a:t> os hará libres.</a:t>
            </a:r>
          </a:p>
          <a:p>
            <a:pPr marL="0" indent="0">
              <a:buNone/>
            </a:pPr>
            <a:r>
              <a:rPr lang="es-CO" sz="2800" dirty="0"/>
              <a:t>1Ti 2:3  Porque esto es bueno y agradable delante de Dios nuestro Salvador,  </a:t>
            </a:r>
            <a:r>
              <a:rPr lang="es-CO" sz="2800" b="1" dirty="0"/>
              <a:t>el cual quiere</a:t>
            </a:r>
            <a:r>
              <a:rPr lang="es-CO" sz="2800" dirty="0"/>
              <a:t> que todos los hombres sean salvos y vengan al </a:t>
            </a:r>
            <a:r>
              <a:rPr lang="es-CO" sz="2800" b="1" u="sng" dirty="0"/>
              <a:t>conocimiento</a:t>
            </a:r>
            <a:r>
              <a:rPr lang="es-CO" sz="2800" b="1" dirty="0"/>
              <a:t> de la verdad</a:t>
            </a:r>
            <a:r>
              <a:rPr lang="es-CO" sz="2800" dirty="0"/>
              <a:t>." </a:t>
            </a:r>
          </a:p>
          <a:p>
            <a:endParaRPr lang="es-CO"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0"/>
            <a:ext cx="8229600" cy="45719"/>
          </a:xfrm>
        </p:spPr>
        <p:txBody>
          <a:bodyPr>
            <a:normAutofit fontScale="90000"/>
          </a:bodyPr>
          <a:lstStyle/>
          <a:p>
            <a:endParaRPr lang="es-CO" dirty="0"/>
          </a:p>
        </p:txBody>
      </p:sp>
      <p:sp>
        <p:nvSpPr>
          <p:cNvPr id="3" name="2 Marcador de contenido"/>
          <p:cNvSpPr>
            <a:spLocks noGrp="1"/>
          </p:cNvSpPr>
          <p:nvPr>
            <p:ph idx="1"/>
          </p:nvPr>
        </p:nvSpPr>
        <p:spPr>
          <a:xfrm>
            <a:off x="179512" y="188640"/>
            <a:ext cx="8964488" cy="6669360"/>
          </a:xfrm>
        </p:spPr>
        <p:txBody>
          <a:bodyPr>
            <a:normAutofit/>
          </a:bodyPr>
          <a:lstStyle/>
          <a:p>
            <a:pPr marL="0" indent="0">
              <a:buNone/>
            </a:pPr>
            <a:r>
              <a:rPr lang="es-CO" b="1" dirty="0"/>
              <a:t>OBLIGACIÓN DE CREER LA VERDAD</a:t>
            </a:r>
            <a:r>
              <a:rPr lang="es-CO" dirty="0"/>
              <a:t>.</a:t>
            </a:r>
          </a:p>
          <a:p>
            <a:pPr marL="0" indent="0">
              <a:buNone/>
            </a:pPr>
            <a:r>
              <a:rPr lang="es-CO" sz="2800" dirty="0" err="1"/>
              <a:t>Ef</a:t>
            </a:r>
            <a:r>
              <a:rPr lang="es-CO" sz="2800" dirty="0"/>
              <a:t> 1:13  En él también vosotros, habiendo </a:t>
            </a:r>
            <a:r>
              <a:rPr lang="es-CO" sz="2800" b="1" dirty="0"/>
              <a:t>oído la palabra de verdad</a:t>
            </a:r>
            <a:r>
              <a:rPr lang="es-CO" sz="2800" dirty="0"/>
              <a:t>, el evangelio de vuestra salvación, </a:t>
            </a:r>
            <a:r>
              <a:rPr lang="es-CO" sz="2800" b="1" dirty="0"/>
              <a:t>y habiendo </a:t>
            </a:r>
            <a:r>
              <a:rPr lang="es-CO" sz="2800" b="1" u="sng" dirty="0"/>
              <a:t>creído</a:t>
            </a:r>
            <a:r>
              <a:rPr lang="es-CO" sz="2800" b="1" dirty="0"/>
              <a:t> en él</a:t>
            </a:r>
            <a:r>
              <a:rPr lang="es-CO" sz="2800" dirty="0"/>
              <a:t>, fuisteis sellados con el Espíritu Santo de la promesa</a:t>
            </a:r>
            <a:r>
              <a:rPr lang="es-CO" sz="3000" dirty="0"/>
              <a:t>,</a:t>
            </a:r>
          </a:p>
          <a:p>
            <a:pPr marL="0" indent="0">
              <a:buNone/>
            </a:pPr>
            <a:r>
              <a:rPr lang="es-CO" b="1" dirty="0"/>
              <a:t>OBLIGACIÓN DE HABLAR LA VERDAD</a:t>
            </a:r>
            <a:r>
              <a:rPr lang="es-CO" dirty="0"/>
              <a:t>.</a:t>
            </a:r>
          </a:p>
          <a:p>
            <a:pPr marL="0" indent="0">
              <a:buNone/>
            </a:pPr>
            <a:r>
              <a:rPr lang="es-CO" sz="2800" dirty="0"/>
              <a:t>Efesios 4:25 - ". Por lo cual, desechando la mentira," Que cada uno de ustedes </a:t>
            </a:r>
            <a:r>
              <a:rPr lang="es-CO" sz="2800" b="1" u="sng" dirty="0"/>
              <a:t>hablen</a:t>
            </a:r>
            <a:r>
              <a:rPr lang="es-CO" sz="2800" b="1" dirty="0"/>
              <a:t> la verdad</a:t>
            </a:r>
            <a:r>
              <a:rPr lang="es-CO" sz="2800" dirty="0"/>
              <a:t> con su prójimo; porque somos miembros los unos de los otros “</a:t>
            </a:r>
          </a:p>
          <a:p>
            <a:pPr marL="0" indent="0">
              <a:buNone/>
            </a:pPr>
            <a:r>
              <a:rPr lang="es-CO" b="1" dirty="0"/>
              <a:t>OBLIGACIÓN DE USAR BIEN LA VERDAD</a:t>
            </a:r>
            <a:r>
              <a:rPr lang="es-CO" dirty="0"/>
              <a:t>.</a:t>
            </a:r>
          </a:p>
          <a:p>
            <a:pPr marL="0" indent="0">
              <a:buNone/>
            </a:pPr>
            <a:r>
              <a:rPr lang="es-CO" sz="2800" dirty="0"/>
              <a:t>2Ti 2:15  Procura con diligencia presentarte a Dios aprobado, como obrero que no tiene de qué avergonzarse, </a:t>
            </a:r>
            <a:r>
              <a:rPr lang="es-CO" sz="2800" b="1" dirty="0"/>
              <a:t>que </a:t>
            </a:r>
            <a:r>
              <a:rPr lang="es-CO" sz="2800" b="1" u="sng" dirty="0"/>
              <a:t>usa bien</a:t>
            </a:r>
            <a:r>
              <a:rPr lang="es-CO" sz="2800" b="1" dirty="0"/>
              <a:t> la palabra de verdad</a:t>
            </a:r>
            <a:r>
              <a:rPr lang="es-CO" sz="2800" dirty="0"/>
              <a:t>. </a:t>
            </a:r>
          </a:p>
          <a:p>
            <a:endParaRPr lang="es-CO" sz="2800" dirty="0"/>
          </a:p>
          <a:p>
            <a:endParaRPr lang="es-CO" dirty="0"/>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45719"/>
          </a:xfrm>
        </p:spPr>
        <p:txBody>
          <a:bodyPr>
            <a:normAutofit fontScale="90000"/>
          </a:bodyPr>
          <a:lstStyle/>
          <a:p>
            <a:endParaRPr lang="es-CO" dirty="0"/>
          </a:p>
        </p:txBody>
      </p:sp>
      <p:sp>
        <p:nvSpPr>
          <p:cNvPr id="3" name="2 Marcador de contenido"/>
          <p:cNvSpPr>
            <a:spLocks noGrp="1"/>
          </p:cNvSpPr>
          <p:nvPr>
            <p:ph idx="1"/>
          </p:nvPr>
        </p:nvSpPr>
        <p:spPr>
          <a:xfrm>
            <a:off x="611560" y="188640"/>
            <a:ext cx="8532440" cy="6669360"/>
          </a:xfrm>
        </p:spPr>
        <p:txBody>
          <a:bodyPr/>
          <a:lstStyle/>
          <a:p>
            <a:pPr marL="0" indent="0">
              <a:buNone/>
            </a:pPr>
            <a:r>
              <a:rPr lang="es-CO" b="1" dirty="0"/>
              <a:t>OBLIGACIÓN DE ANDAR EN LA VERDAD.</a:t>
            </a:r>
          </a:p>
          <a:p>
            <a:pPr marL="0" indent="0">
              <a:buNone/>
            </a:pPr>
            <a:r>
              <a:rPr lang="es-CO" sz="2800" dirty="0"/>
              <a:t>2 Juan 4 - "Me alegró mucho que he encontrado algunos de tus hijos </a:t>
            </a:r>
            <a:r>
              <a:rPr lang="es-CO" sz="2800" b="1" u="sng" dirty="0"/>
              <a:t>andando</a:t>
            </a:r>
            <a:r>
              <a:rPr lang="es-CO" sz="2800" b="1" dirty="0"/>
              <a:t> en la verdad</a:t>
            </a:r>
            <a:r>
              <a:rPr lang="es-CO" sz="2800" dirty="0"/>
              <a:t>, como hemos recibido mandamiento del Padre." </a:t>
            </a:r>
          </a:p>
          <a:p>
            <a:pPr marL="0" indent="0">
              <a:buNone/>
            </a:pPr>
            <a:r>
              <a:rPr lang="es-CO" b="1" dirty="0"/>
              <a:t>OBLIGACIÓN DE AMAR LA VERDAD</a:t>
            </a:r>
            <a:r>
              <a:rPr lang="es-CO" dirty="0"/>
              <a:t>.</a:t>
            </a:r>
          </a:p>
          <a:p>
            <a:pPr marL="0" indent="0">
              <a:buNone/>
            </a:pPr>
            <a:r>
              <a:rPr lang="es-CO" sz="2800" dirty="0"/>
              <a:t>Sal 119:97  ¡Oh, </a:t>
            </a:r>
            <a:r>
              <a:rPr lang="es-ES" sz="2800" b="1"/>
              <a:t>¡cuánto amo yo tu ley!</a:t>
            </a:r>
            <a:r>
              <a:rPr lang="es-CO" sz="2800"/>
              <a:t> </a:t>
            </a:r>
            <a:r>
              <a:rPr lang="es-CO" sz="2800" dirty="0"/>
              <a:t>Todo el día es ella mi meditación.</a:t>
            </a:r>
          </a:p>
          <a:p>
            <a:pPr marL="0" indent="0">
              <a:buNone/>
            </a:pPr>
            <a:r>
              <a:rPr lang="es-CO" b="1" dirty="0"/>
              <a:t>OBLIGACIÓN DE ADORAR EN LA VERDAD</a:t>
            </a:r>
            <a:r>
              <a:rPr lang="es-CO" dirty="0"/>
              <a:t>. </a:t>
            </a:r>
          </a:p>
          <a:p>
            <a:pPr marL="0" indent="0">
              <a:buNone/>
            </a:pPr>
            <a:r>
              <a:rPr lang="es-CO" sz="2800" dirty="0"/>
              <a:t>Juan 4:24 - "Dios es espíritu, y </a:t>
            </a:r>
            <a:r>
              <a:rPr lang="es-CO" sz="2800" b="1" dirty="0"/>
              <a:t>los que le </a:t>
            </a:r>
            <a:r>
              <a:rPr lang="es-CO" sz="2800" b="1" u="sng" dirty="0"/>
              <a:t>adoran</a:t>
            </a:r>
            <a:r>
              <a:rPr lang="es-CO" sz="2800" b="1" dirty="0"/>
              <a:t> </a:t>
            </a:r>
            <a:r>
              <a:rPr lang="es-CO" sz="2800" dirty="0"/>
              <a:t>deben adorarle en espíritu y </a:t>
            </a:r>
            <a:r>
              <a:rPr lang="es-CO" sz="2800" b="1" dirty="0"/>
              <a:t>en verdad</a:t>
            </a:r>
            <a:r>
              <a:rPr lang="es-CO" sz="2800" dirty="0"/>
              <a:t>." </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719"/>
            <a:ext cx="8229600" cy="45719"/>
          </a:xfrm>
        </p:spPr>
        <p:txBody>
          <a:bodyPr>
            <a:normAutofit fontScale="90000"/>
          </a:bodyPr>
          <a:lstStyle/>
          <a:p>
            <a:endParaRPr lang="es-CO" dirty="0"/>
          </a:p>
        </p:txBody>
      </p:sp>
      <p:sp>
        <p:nvSpPr>
          <p:cNvPr id="3" name="2 Marcador de contenido"/>
          <p:cNvSpPr>
            <a:spLocks noGrp="1"/>
          </p:cNvSpPr>
          <p:nvPr>
            <p:ph idx="1"/>
          </p:nvPr>
        </p:nvSpPr>
        <p:spPr>
          <a:xfrm>
            <a:off x="179512" y="188640"/>
            <a:ext cx="8964488" cy="6669360"/>
          </a:xfrm>
        </p:spPr>
        <p:txBody>
          <a:bodyPr>
            <a:normAutofit lnSpcReduction="10000"/>
          </a:bodyPr>
          <a:lstStyle/>
          <a:p>
            <a:pPr marL="0" indent="0">
              <a:buNone/>
            </a:pPr>
            <a:r>
              <a:rPr lang="es-CO" b="1" dirty="0"/>
              <a:t>OBLIGACIÓN DE GOZARSE Y ALEGRARSE EN LA VERDAD.</a:t>
            </a:r>
          </a:p>
          <a:p>
            <a:pPr marL="0" indent="0">
              <a:buNone/>
            </a:pPr>
            <a:r>
              <a:rPr lang="es-CO" sz="2800" dirty="0"/>
              <a:t>Sal 1:2  Sino que en la ley de Jehová está </a:t>
            </a:r>
            <a:r>
              <a:rPr lang="es-CO" sz="2800" b="1" u="sng" dirty="0"/>
              <a:t>su delicia</a:t>
            </a:r>
            <a:r>
              <a:rPr lang="es-CO" sz="2800" dirty="0"/>
              <a:t>,  Y en su ley medita de día y de noche.</a:t>
            </a:r>
          </a:p>
          <a:p>
            <a:pPr marL="0" indent="0">
              <a:buNone/>
            </a:pPr>
            <a:r>
              <a:rPr lang="es-CO" sz="2800" dirty="0"/>
              <a:t>1 Corintios 13:6 - Amor "... </a:t>
            </a:r>
            <a:r>
              <a:rPr lang="es-CO" sz="2800" b="1" u="sng" dirty="0"/>
              <a:t>se goza </a:t>
            </a:r>
            <a:r>
              <a:rPr lang="es-CO" sz="2800" dirty="0"/>
              <a:t>de la verdad“</a:t>
            </a:r>
          </a:p>
          <a:p>
            <a:pPr marL="0" indent="0">
              <a:buNone/>
            </a:pPr>
            <a:r>
              <a:rPr lang="es-CO" b="1" dirty="0"/>
              <a:t>OBLIGACIÓN DE OBEDECER LA VERDAD.</a:t>
            </a:r>
          </a:p>
          <a:p>
            <a:pPr marL="0" indent="0">
              <a:buNone/>
            </a:pPr>
            <a:r>
              <a:rPr lang="es-CO" sz="2800" dirty="0"/>
              <a:t>1 Pedro 1:22 Habiendo purificado vuestras almas por </a:t>
            </a:r>
            <a:r>
              <a:rPr lang="es-CO" sz="2800" b="1" dirty="0"/>
              <a:t>la </a:t>
            </a:r>
            <a:r>
              <a:rPr lang="es-CO" sz="2800" b="1" u="sng" dirty="0"/>
              <a:t>obediencia</a:t>
            </a:r>
            <a:r>
              <a:rPr lang="es-CO" sz="2800" b="1" dirty="0"/>
              <a:t> a la verdad</a:t>
            </a:r>
            <a:r>
              <a:rPr lang="es-CO" sz="2800" dirty="0"/>
              <a:t>, mediante el Espíritu sincero amor a los hermanos, amaos unos a otros entrañablemente, de corazón puro</a:t>
            </a:r>
          </a:p>
          <a:p>
            <a:pPr marL="0" indent="0">
              <a:buNone/>
            </a:pPr>
            <a:r>
              <a:rPr lang="es-CO" sz="2800" dirty="0"/>
              <a:t>Hebreos 5:8-9 - "aunque era Hijo, aprendió la obediencia por lo que padeció. Y habiendo sido perfeccionado, vino a ser autor de eterna salvación </a:t>
            </a:r>
            <a:r>
              <a:rPr lang="es-CO" sz="2800" b="1" dirty="0"/>
              <a:t>para todos los que le </a:t>
            </a:r>
            <a:r>
              <a:rPr lang="es-CO" sz="2800" b="1" u="sng" dirty="0"/>
              <a:t>obedecen</a:t>
            </a:r>
            <a:r>
              <a:rPr lang="es-CO" sz="2800" b="1" dirty="0"/>
              <a:t> </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804</TotalTime>
  <Words>1462</Words>
  <Application>Microsoft Office PowerPoint</Application>
  <PresentationFormat>Presentación en pantalla (4:3)</PresentationFormat>
  <Paragraphs>58</Paragraphs>
  <Slides>14</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Calibri</vt:lpstr>
      <vt:lpstr>Tema de Office</vt:lpstr>
      <vt:lpstr>Presentación de PowerPoint</vt:lpstr>
      <vt:lpstr>NUESTRA OBLIGACIÓN CON LA VERDAD.</vt:lpstr>
      <vt:lpstr>¿DONDE ENCONTRAMOS LA VERDAD?</vt:lpstr>
      <vt:lpstr>Presentación de PowerPoint</vt:lpstr>
      <vt:lpstr>Presentación de PowerPoint</vt:lpstr>
      <vt:lpstr>¿CUAL ES NUESTRA OBLIGACIÓN CON LA VERDAD?</vt:lpstr>
      <vt:lpstr>Presentación de PowerPoint</vt:lpstr>
      <vt:lpstr>Presentación de PowerPoint</vt:lpstr>
      <vt:lpstr>Presentación de PowerPoint</vt:lpstr>
      <vt:lpstr>CONCLUSIÓN.</vt:lpstr>
      <vt:lpstr>Presentación de PowerPoint</vt:lpstr>
      <vt:lpstr>Presentación de PowerPoint</vt:lpstr>
      <vt:lpstr>Presentación de PowerPoint</vt:lpstr>
      <vt:lpstr>EL CONOCIMIENTO DE LA VERDAD ESPÍRITUAL.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Iglesia de Cristo</dc:creator>
  <cp:lastModifiedBy>Nestor Bermudez</cp:lastModifiedBy>
  <cp:revision>81</cp:revision>
  <dcterms:created xsi:type="dcterms:W3CDTF">2014-02-13T22:30:04Z</dcterms:created>
  <dcterms:modified xsi:type="dcterms:W3CDTF">2023-11-12T04:39:15Z</dcterms:modified>
</cp:coreProperties>
</file>