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2A9A9B-D5E1-4772-B60C-E334CE974905}" v="747" dt="2023-11-19T00:15:58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7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532A9A9B-D5E1-4772-B60C-E334CE974905}"/>
    <pc:docChg chg="undo custSel addSld delSld modSld">
      <pc:chgData name="R H" userId="7863155b6774aad0" providerId="LiveId" clId="{532A9A9B-D5E1-4772-B60C-E334CE974905}" dt="2023-11-19T00:15:58.767" v="1147"/>
      <pc:docMkLst>
        <pc:docMk/>
      </pc:docMkLst>
      <pc:sldChg chg="addSp delSp modSp new mod modTransition">
        <pc:chgData name="R H" userId="7863155b6774aad0" providerId="LiveId" clId="{532A9A9B-D5E1-4772-B60C-E334CE974905}" dt="2023-11-16T16:47:40.689" v="1075"/>
        <pc:sldMkLst>
          <pc:docMk/>
          <pc:sldMk cId="3504830711" sldId="256"/>
        </pc:sldMkLst>
        <pc:spChg chg="del">
          <ac:chgData name="R H" userId="7863155b6774aad0" providerId="LiveId" clId="{532A9A9B-D5E1-4772-B60C-E334CE974905}" dt="2023-11-16T15:59:49.217" v="1" actId="478"/>
          <ac:spMkLst>
            <pc:docMk/>
            <pc:sldMk cId="3504830711" sldId="256"/>
            <ac:spMk id="2" creationId="{FFE3A547-4D0B-6E67-845A-F9C63164B84D}"/>
          </ac:spMkLst>
        </pc:spChg>
        <pc:spChg chg="del">
          <ac:chgData name="R H" userId="7863155b6774aad0" providerId="LiveId" clId="{532A9A9B-D5E1-4772-B60C-E334CE974905}" dt="2023-11-16T15:59:49.217" v="1" actId="478"/>
          <ac:spMkLst>
            <pc:docMk/>
            <pc:sldMk cId="3504830711" sldId="256"/>
            <ac:spMk id="3" creationId="{C6B42F38-AE4F-6AE8-7D7D-0D91280F7CAC}"/>
          </ac:spMkLst>
        </pc:spChg>
        <pc:spChg chg="add mod">
          <ac:chgData name="R H" userId="7863155b6774aad0" providerId="LiveId" clId="{532A9A9B-D5E1-4772-B60C-E334CE974905}" dt="2023-11-16T16:00:54.960" v="9"/>
          <ac:spMkLst>
            <pc:docMk/>
            <pc:sldMk cId="3504830711" sldId="256"/>
            <ac:spMk id="4" creationId="{D7A83E7A-1A41-D4EA-C2C5-68512CFF933C}"/>
          </ac:spMkLst>
        </pc:spChg>
        <pc:picChg chg="add mod">
          <ac:chgData name="R H" userId="7863155b6774aad0" providerId="LiveId" clId="{532A9A9B-D5E1-4772-B60C-E334CE974905}" dt="2023-11-16T16:01:01.926" v="10" actId="14100"/>
          <ac:picMkLst>
            <pc:docMk/>
            <pc:sldMk cId="3504830711" sldId="256"/>
            <ac:picMk id="1026" creationId="{A247D9A1-5BDF-94F9-0243-52F80444ABD7}"/>
          </ac:picMkLst>
        </pc:picChg>
      </pc:sldChg>
      <pc:sldChg chg="delSp new mod modTransition setBg">
        <pc:chgData name="R H" userId="7863155b6774aad0" providerId="LiveId" clId="{532A9A9B-D5E1-4772-B60C-E334CE974905}" dt="2023-11-16T16:47:40.689" v="1075"/>
        <pc:sldMkLst>
          <pc:docMk/>
          <pc:sldMk cId="1425061004" sldId="257"/>
        </pc:sldMkLst>
        <pc:spChg chg="del">
          <ac:chgData name="R H" userId="7863155b6774aad0" providerId="LiveId" clId="{532A9A9B-D5E1-4772-B60C-E334CE974905}" dt="2023-11-16T16:00:30.237" v="7" actId="478"/>
          <ac:spMkLst>
            <pc:docMk/>
            <pc:sldMk cId="1425061004" sldId="257"/>
            <ac:spMk id="2" creationId="{78459274-DBB4-251E-2D0A-31B04B950C30}"/>
          </ac:spMkLst>
        </pc:spChg>
        <pc:spChg chg="del">
          <ac:chgData name="R H" userId="7863155b6774aad0" providerId="LiveId" clId="{532A9A9B-D5E1-4772-B60C-E334CE974905}" dt="2023-11-16T16:00:30.237" v="7" actId="478"/>
          <ac:spMkLst>
            <pc:docMk/>
            <pc:sldMk cId="1425061004" sldId="257"/>
            <ac:spMk id="3" creationId="{5953A309-D64B-B48F-9449-5A4CE52A8D3E}"/>
          </ac:spMkLst>
        </pc:spChg>
      </pc:sldChg>
      <pc:sldChg chg="addSp delSp modSp new mod modTransition modAnim">
        <pc:chgData name="R H" userId="7863155b6774aad0" providerId="LiveId" clId="{532A9A9B-D5E1-4772-B60C-E334CE974905}" dt="2023-11-16T16:47:40.689" v="1075"/>
        <pc:sldMkLst>
          <pc:docMk/>
          <pc:sldMk cId="345695043" sldId="258"/>
        </pc:sldMkLst>
        <pc:spChg chg="del">
          <ac:chgData name="R H" userId="7863155b6774aad0" providerId="LiveId" clId="{532A9A9B-D5E1-4772-B60C-E334CE974905}" dt="2023-11-16T16:04:55.074" v="16" actId="478"/>
          <ac:spMkLst>
            <pc:docMk/>
            <pc:sldMk cId="345695043" sldId="258"/>
            <ac:spMk id="2" creationId="{5D918D2E-5B13-2E43-C975-7EC43645648E}"/>
          </ac:spMkLst>
        </pc:spChg>
        <pc:spChg chg="del">
          <ac:chgData name="R H" userId="7863155b6774aad0" providerId="LiveId" clId="{532A9A9B-D5E1-4772-B60C-E334CE974905}" dt="2023-11-16T16:04:55.074" v="16" actId="478"/>
          <ac:spMkLst>
            <pc:docMk/>
            <pc:sldMk cId="345695043" sldId="258"/>
            <ac:spMk id="3" creationId="{ED34540A-DBA8-D2F7-029A-22BBA472CA79}"/>
          </ac:spMkLst>
        </pc:spChg>
        <pc:spChg chg="add mod">
          <ac:chgData name="R H" userId="7863155b6774aad0" providerId="LiveId" clId="{532A9A9B-D5E1-4772-B60C-E334CE974905}" dt="2023-11-16T16:20:04.202" v="358" actId="1076"/>
          <ac:spMkLst>
            <pc:docMk/>
            <pc:sldMk cId="345695043" sldId="258"/>
            <ac:spMk id="4" creationId="{1831AE00-1593-4FC5-3F92-35F16509D172}"/>
          </ac:spMkLst>
        </pc:spChg>
        <pc:spChg chg="add mod">
          <ac:chgData name="R H" userId="7863155b6774aad0" providerId="LiveId" clId="{532A9A9B-D5E1-4772-B60C-E334CE974905}" dt="2023-11-16T16:21:13.452" v="369" actId="20577"/>
          <ac:spMkLst>
            <pc:docMk/>
            <pc:sldMk cId="345695043" sldId="258"/>
            <ac:spMk id="5" creationId="{33D404BB-4B19-F5DD-860F-E8AF6A14101F}"/>
          </ac:spMkLst>
        </pc:spChg>
        <pc:spChg chg="add mod">
          <ac:chgData name="R H" userId="7863155b6774aad0" providerId="LiveId" clId="{532A9A9B-D5E1-4772-B60C-E334CE974905}" dt="2023-11-16T16:20:59.991" v="365" actId="255"/>
          <ac:spMkLst>
            <pc:docMk/>
            <pc:sldMk cId="345695043" sldId="258"/>
            <ac:spMk id="6" creationId="{ACEF9AF2-4225-42B5-222F-E5BB7CD109F3}"/>
          </ac:spMkLst>
        </pc:spChg>
        <pc:spChg chg="add mod">
          <ac:chgData name="R H" userId="7863155b6774aad0" providerId="LiveId" clId="{532A9A9B-D5E1-4772-B60C-E334CE974905}" dt="2023-11-16T16:19:54.793" v="356"/>
          <ac:spMkLst>
            <pc:docMk/>
            <pc:sldMk cId="345695043" sldId="258"/>
            <ac:spMk id="7" creationId="{4D18EAC3-1923-D274-4959-23A8576078B5}"/>
          </ac:spMkLst>
        </pc:spChg>
        <pc:picChg chg="add del mod">
          <ac:chgData name="R H" userId="7863155b6774aad0" providerId="LiveId" clId="{532A9A9B-D5E1-4772-B60C-E334CE974905}" dt="2023-11-16T16:05:50.184" v="21" actId="478"/>
          <ac:picMkLst>
            <pc:docMk/>
            <pc:sldMk cId="345695043" sldId="258"/>
            <ac:picMk id="3074" creationId="{53F60836-154E-C9E7-1D54-7A135F46C462}"/>
          </ac:picMkLst>
        </pc:picChg>
        <pc:picChg chg="add mod">
          <ac:chgData name="R H" userId="7863155b6774aad0" providerId="LiveId" clId="{532A9A9B-D5E1-4772-B60C-E334CE974905}" dt="2023-11-16T16:19:58.627" v="357" actId="14100"/>
          <ac:picMkLst>
            <pc:docMk/>
            <pc:sldMk cId="345695043" sldId="258"/>
            <ac:picMk id="3076" creationId="{2599C400-D26B-5990-1F4E-8BE5B181D70B}"/>
          </ac:picMkLst>
        </pc:picChg>
      </pc:sldChg>
      <pc:sldChg chg="addSp delSp modSp new del mod modTransition">
        <pc:chgData name="R H" userId="7863155b6774aad0" providerId="LiveId" clId="{532A9A9B-D5E1-4772-B60C-E334CE974905}" dt="2023-11-16T16:48:17.176" v="1076" actId="47"/>
        <pc:sldMkLst>
          <pc:docMk/>
          <pc:sldMk cId="696437255" sldId="259"/>
        </pc:sldMkLst>
        <pc:spChg chg="del">
          <ac:chgData name="R H" userId="7863155b6774aad0" providerId="LiveId" clId="{532A9A9B-D5E1-4772-B60C-E334CE974905}" dt="2023-11-16T16:04:14.938" v="13" actId="478"/>
          <ac:spMkLst>
            <pc:docMk/>
            <pc:sldMk cId="696437255" sldId="259"/>
            <ac:spMk id="2" creationId="{3E177FBD-BACD-FC30-0CA0-F0E7E5AC37A1}"/>
          </ac:spMkLst>
        </pc:spChg>
        <pc:spChg chg="del">
          <ac:chgData name="R H" userId="7863155b6774aad0" providerId="LiveId" clId="{532A9A9B-D5E1-4772-B60C-E334CE974905}" dt="2023-11-16T16:04:14.938" v="13" actId="478"/>
          <ac:spMkLst>
            <pc:docMk/>
            <pc:sldMk cId="696437255" sldId="259"/>
            <ac:spMk id="3" creationId="{92567516-7623-7119-C95F-FA03CECE0B64}"/>
          </ac:spMkLst>
        </pc:spChg>
        <pc:picChg chg="add del mod">
          <ac:chgData name="R H" userId="7863155b6774aad0" providerId="LiveId" clId="{532A9A9B-D5E1-4772-B60C-E334CE974905}" dt="2023-11-16T16:40:02.488" v="846" actId="21"/>
          <ac:picMkLst>
            <pc:docMk/>
            <pc:sldMk cId="696437255" sldId="259"/>
            <ac:picMk id="5" creationId="{BE216C65-A23E-633A-640C-F9E8B6A51878}"/>
          </ac:picMkLst>
        </pc:picChg>
        <pc:picChg chg="add del mod">
          <ac:chgData name="R H" userId="7863155b6774aad0" providerId="LiveId" clId="{532A9A9B-D5E1-4772-B60C-E334CE974905}" dt="2023-11-16T16:39:55.653" v="842" actId="478"/>
          <ac:picMkLst>
            <pc:docMk/>
            <pc:sldMk cId="696437255" sldId="259"/>
            <ac:picMk id="2050" creationId="{D124C11E-2EA0-45E3-7F29-C85F8D110E40}"/>
          </ac:picMkLst>
        </pc:picChg>
      </pc:sldChg>
      <pc:sldChg chg="new del">
        <pc:chgData name="R H" userId="7863155b6774aad0" providerId="LiveId" clId="{532A9A9B-D5E1-4772-B60C-E334CE974905}" dt="2023-11-16T16:38:49.744" v="839" actId="47"/>
        <pc:sldMkLst>
          <pc:docMk/>
          <pc:sldMk cId="3701937684" sldId="260"/>
        </pc:sldMkLst>
      </pc:sldChg>
      <pc:sldChg chg="addSp delSp modSp add mod modTransition modAnim">
        <pc:chgData name="R H" userId="7863155b6774aad0" providerId="LiveId" clId="{532A9A9B-D5E1-4772-B60C-E334CE974905}" dt="2023-11-19T00:05:57.908" v="1120" actId="167"/>
        <pc:sldMkLst>
          <pc:docMk/>
          <pc:sldMk cId="1900010848" sldId="261"/>
        </pc:sldMkLst>
        <pc:spChg chg="del">
          <ac:chgData name="R H" userId="7863155b6774aad0" providerId="LiveId" clId="{532A9A9B-D5E1-4772-B60C-E334CE974905}" dt="2023-11-16T16:25:02.164" v="379" actId="478"/>
          <ac:spMkLst>
            <pc:docMk/>
            <pc:sldMk cId="1900010848" sldId="261"/>
            <ac:spMk id="4" creationId="{1831AE00-1593-4FC5-3F92-35F16509D172}"/>
          </ac:spMkLst>
        </pc:spChg>
        <pc:spChg chg="mod">
          <ac:chgData name="R H" userId="7863155b6774aad0" providerId="LiveId" clId="{532A9A9B-D5E1-4772-B60C-E334CE974905}" dt="2023-11-16T16:30:58.819" v="514" actId="14100"/>
          <ac:spMkLst>
            <pc:docMk/>
            <pc:sldMk cId="1900010848" sldId="261"/>
            <ac:spMk id="5" creationId="{33D404BB-4B19-F5DD-860F-E8AF6A14101F}"/>
          </ac:spMkLst>
        </pc:spChg>
        <pc:spChg chg="mod">
          <ac:chgData name="R H" userId="7863155b6774aad0" providerId="LiveId" clId="{532A9A9B-D5E1-4772-B60C-E334CE974905}" dt="2023-11-19T00:04:35.598" v="1109" actId="20577"/>
          <ac:spMkLst>
            <pc:docMk/>
            <pc:sldMk cId="1900010848" sldId="261"/>
            <ac:spMk id="6" creationId="{ACEF9AF2-4225-42B5-222F-E5BB7CD109F3}"/>
          </ac:spMkLst>
        </pc:spChg>
        <pc:picChg chg="add mod">
          <ac:chgData name="R H" userId="7863155b6774aad0" providerId="LiveId" clId="{532A9A9B-D5E1-4772-B60C-E334CE974905}" dt="2023-11-19T00:05:57.908" v="1120" actId="167"/>
          <ac:picMkLst>
            <pc:docMk/>
            <pc:sldMk cId="1900010848" sldId="261"/>
            <ac:picMk id="1026" creationId="{9A618527-4E29-5327-9ED3-7F9F8DE3C459}"/>
          </ac:picMkLst>
        </pc:picChg>
        <pc:picChg chg="del">
          <ac:chgData name="R H" userId="7863155b6774aad0" providerId="LiveId" clId="{532A9A9B-D5E1-4772-B60C-E334CE974905}" dt="2023-11-16T16:24:59.017" v="378" actId="478"/>
          <ac:picMkLst>
            <pc:docMk/>
            <pc:sldMk cId="1900010848" sldId="261"/>
            <ac:picMk id="3076" creationId="{2599C400-D26B-5990-1F4E-8BE5B181D70B}"/>
          </ac:picMkLst>
        </pc:picChg>
        <pc:picChg chg="add del mod">
          <ac:chgData name="R H" userId="7863155b6774aad0" providerId="LiveId" clId="{532A9A9B-D5E1-4772-B60C-E334CE974905}" dt="2023-11-19T00:05:16.830" v="1110" actId="478"/>
          <ac:picMkLst>
            <pc:docMk/>
            <pc:sldMk cId="1900010848" sldId="261"/>
            <ac:picMk id="4098" creationId="{F75BDD94-57BF-13E0-019F-C174E30FBC6B}"/>
          </ac:picMkLst>
        </pc:picChg>
      </pc:sldChg>
      <pc:sldChg chg="addSp delSp modSp add mod modTransition modAnim">
        <pc:chgData name="R H" userId="7863155b6774aad0" providerId="LiveId" clId="{532A9A9B-D5E1-4772-B60C-E334CE974905}" dt="2023-11-19T00:15:58.767" v="1147"/>
        <pc:sldMkLst>
          <pc:docMk/>
          <pc:sldMk cId="1765511999" sldId="262"/>
        </pc:sldMkLst>
        <pc:spChg chg="mod">
          <ac:chgData name="R H" userId="7863155b6774aad0" providerId="LiveId" clId="{532A9A9B-D5E1-4772-B60C-E334CE974905}" dt="2023-11-16T16:31:15.952" v="525" actId="20577"/>
          <ac:spMkLst>
            <pc:docMk/>
            <pc:sldMk cId="1765511999" sldId="262"/>
            <ac:spMk id="5" creationId="{33D404BB-4B19-F5DD-860F-E8AF6A14101F}"/>
          </ac:spMkLst>
        </pc:spChg>
        <pc:spChg chg="mod">
          <ac:chgData name="R H" userId="7863155b6774aad0" providerId="LiveId" clId="{532A9A9B-D5E1-4772-B60C-E334CE974905}" dt="2023-11-19T00:12:06.888" v="1145" actId="20577"/>
          <ac:spMkLst>
            <pc:docMk/>
            <pc:sldMk cId="1765511999" sldId="262"/>
            <ac:spMk id="6" creationId="{ACEF9AF2-4225-42B5-222F-E5BB7CD109F3}"/>
          </ac:spMkLst>
        </pc:spChg>
        <pc:picChg chg="del">
          <ac:chgData name="R H" userId="7863155b6774aad0" providerId="LiveId" clId="{532A9A9B-D5E1-4772-B60C-E334CE974905}" dt="2023-11-16T16:31:18.045" v="526" actId="478"/>
          <ac:picMkLst>
            <pc:docMk/>
            <pc:sldMk cId="1765511999" sldId="262"/>
            <ac:picMk id="4098" creationId="{F75BDD94-57BF-13E0-019F-C174E30FBC6B}"/>
          </ac:picMkLst>
        </pc:picChg>
        <pc:picChg chg="add mod">
          <ac:chgData name="R H" userId="7863155b6774aad0" providerId="LiveId" clId="{532A9A9B-D5E1-4772-B60C-E334CE974905}" dt="2023-11-16T16:38:37.077" v="838" actId="14100"/>
          <ac:picMkLst>
            <pc:docMk/>
            <pc:sldMk cId="1765511999" sldId="262"/>
            <ac:picMk id="5122" creationId="{736FDB97-AB0C-F4B2-E27F-EBF76F26F300}"/>
          </ac:picMkLst>
        </pc:picChg>
      </pc:sldChg>
      <pc:sldChg chg="addSp delSp modSp add mod modTransition modAnim">
        <pc:chgData name="R H" userId="7863155b6774aad0" providerId="LiveId" clId="{532A9A9B-D5E1-4772-B60C-E334CE974905}" dt="2023-11-19T00:14:21.652" v="1146" actId="14100"/>
        <pc:sldMkLst>
          <pc:docMk/>
          <pc:sldMk cId="3535025735" sldId="263"/>
        </pc:sldMkLst>
        <pc:spChg chg="mod">
          <ac:chgData name="R H" userId="7863155b6774aad0" providerId="LiveId" clId="{532A9A9B-D5E1-4772-B60C-E334CE974905}" dt="2023-11-16T16:47:23.755" v="1073" actId="1076"/>
          <ac:spMkLst>
            <pc:docMk/>
            <pc:sldMk cId="3535025735" sldId="263"/>
            <ac:spMk id="5" creationId="{33D404BB-4B19-F5DD-860F-E8AF6A14101F}"/>
          </ac:spMkLst>
        </pc:spChg>
        <pc:spChg chg="mod">
          <ac:chgData name="R H" userId="7863155b6774aad0" providerId="LiveId" clId="{532A9A9B-D5E1-4772-B60C-E334CE974905}" dt="2023-11-16T16:47:14.045" v="1071" actId="255"/>
          <ac:spMkLst>
            <pc:docMk/>
            <pc:sldMk cId="3535025735" sldId="263"/>
            <ac:spMk id="6" creationId="{ACEF9AF2-4225-42B5-222F-E5BB7CD109F3}"/>
          </ac:spMkLst>
        </pc:spChg>
        <pc:picChg chg="add mod ord">
          <ac:chgData name="R H" userId="7863155b6774aad0" providerId="LiveId" clId="{532A9A9B-D5E1-4772-B60C-E334CE974905}" dt="2023-11-19T00:14:21.652" v="1146" actId="14100"/>
          <ac:picMkLst>
            <pc:docMk/>
            <pc:sldMk cId="3535025735" sldId="263"/>
            <ac:picMk id="2" creationId="{A2E44A95-E6A2-C066-C578-214D75A6A481}"/>
          </ac:picMkLst>
        </pc:picChg>
        <pc:picChg chg="del">
          <ac:chgData name="R H" userId="7863155b6774aad0" providerId="LiveId" clId="{532A9A9B-D5E1-4772-B60C-E334CE974905}" dt="2023-11-16T16:38:56.709" v="841" actId="478"/>
          <ac:picMkLst>
            <pc:docMk/>
            <pc:sldMk cId="3535025735" sldId="263"/>
            <ac:picMk id="5122" creationId="{736FDB97-AB0C-F4B2-E27F-EBF76F26F3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3ED6F-1802-36A4-43C8-7E4BD7C0B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E6F9C-C676-53FC-2343-CC99186B9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5A4A0-05D7-9FAE-8B9F-011752F4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55844-7A77-0510-D677-175FC5811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45133-22FF-6530-28F6-3825B076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4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29EFC-934A-13D2-29B4-F0EA869D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1C045-CA9E-BCFC-D188-A1D1A5D2C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8783F-A923-35F5-A18A-F0A7308D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923EA-983B-75CA-8729-D67C97ED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DBDE1-2569-2597-E272-A96A36F2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0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CCA958-8AE3-F865-9F86-64C843159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5D4A4-9FF0-1701-5005-8F6376581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9229D-4E2E-920E-3185-A144FCB8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01AE-9920-9A91-9130-C1987167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81B56-960D-3EB5-26E0-FF59D112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7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ECBD8-8D34-59F2-8A62-D12584322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B6308-8F5E-F084-D8A2-6D6D7730D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83E4D-5EB8-EFF5-F691-CB8C35B9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9547-5330-B656-010C-728C9982F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55C0A-DFB6-9018-0776-7D164B847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7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FA0C7-04EA-62D5-34CE-799456487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4F308-0F67-6D79-D3CB-CBA04EF7B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B0B83-B4E6-7F87-040C-86901296E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34D17-E48A-BCAA-974B-81A62B8B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3AD24-C890-4917-2CC6-10A8BA9E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0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0F81-A760-2377-1FF5-22E283B0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BCBBE-FC77-2851-F31B-F6FB25EA6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E2A29-F112-C718-E61C-22994FFC7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AC3E6-1824-4602-70D2-AC9EA9AA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7DD30-332D-DA41-0552-4EDD5291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1DC98-0BC0-1675-0DAE-AD3A14D6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4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0157-8865-1519-46CB-6BE21F95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EC360-6B6E-2006-DC58-71A3F3E4A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2FC07-7286-95F1-735D-97BFD3BBA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88B087-720F-2583-D9DF-4FEE6DEAA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3ADD64-B451-0367-32B9-454917385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541C4-0F3E-A452-9F9F-AC6F1FE17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FDB48C-60C8-0DD7-5DDB-F6AE2704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36C7AF-A6AE-8F8D-99ED-CAE5B2D5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6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AC1F-5B11-446C-1680-77A7E9131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77B91-4898-9383-3CA4-A6F64CC47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43C4D-09D7-7AEC-599E-4AF16A0F1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76F77-C2FB-9A1C-EEE2-639BDB30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EB1B8C-F226-E288-CE3B-840CBBC7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B7E0C-6D79-1A0E-D14D-30A10E451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2F02A-E9E3-33C2-4657-8946C22B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9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CAF1D-CF33-0A67-837A-DF2F0309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38496-B113-1AE8-5A89-27BD2B6A2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2353A-ADAF-8C4B-4B0E-01AB2F5BE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F07A1-A1D4-C177-FBE7-F6D40C381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B48D6-9F6F-BF4C-B426-1EDF23550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C01C-AF4B-DAE2-3A55-5517C07F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5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1ED18-A11C-B7BE-2D7B-D76CA7A1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BC9A55-EAD5-C0AF-15C7-F1E37D22D3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AC9AE-E32D-5747-F8E1-9A2F0D33E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52719-F9DD-2CEF-69D9-40D7D492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22E63-7D34-B8A1-A3C7-D4B3C254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3D404-AA8A-7341-EC94-B2D1E8E7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0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8ED80B-8857-7EC4-3976-113EE4EC2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D6306B-0A45-98ED-9499-0E655736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BCF00-9D3C-F604-179B-E8D0D5D9C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C5F12-DB18-48C5-9221-DC81E7ED8970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24EA3-F6F3-1658-0DC9-D449CAD29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CC471-29CF-1575-4AEC-E8178035A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AEEFF-FBFB-4848-B949-EB9D6DB9F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2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506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esus is the Great Physician -">
            <a:extLst>
              <a:ext uri="{FF2B5EF4-FFF2-40B4-BE49-F238E27FC236}">
                <a16:creationId xmlns:a16="http://schemas.microsoft.com/office/drawing/2014/main" id="{A247D9A1-5BDF-94F9-0243-52F80444A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/>
        </p:blipFill>
        <p:spPr bwMode="auto">
          <a:xfrm>
            <a:off x="0" y="1"/>
            <a:ext cx="12192000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7A83E7A-1A41-D4EA-C2C5-68512CFF933C}"/>
              </a:ext>
            </a:extLst>
          </p:cNvPr>
          <p:cNvSpPr/>
          <p:nvPr/>
        </p:nvSpPr>
        <p:spPr>
          <a:xfrm>
            <a:off x="1" y="5676522"/>
            <a:ext cx="12191999" cy="11814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83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oronavirus">
            <a:extLst>
              <a:ext uri="{FF2B5EF4-FFF2-40B4-BE49-F238E27FC236}">
                <a16:creationId xmlns:a16="http://schemas.microsoft.com/office/drawing/2014/main" id="{2599C400-D26B-5990-1F4E-8BE5B181D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025" y="0"/>
            <a:ext cx="6688975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831AE00-1593-4FC5-3F92-35F16509D172}"/>
              </a:ext>
            </a:extLst>
          </p:cNvPr>
          <p:cNvSpPr/>
          <p:nvPr/>
        </p:nvSpPr>
        <p:spPr>
          <a:xfrm>
            <a:off x="6727248" y="1246427"/>
            <a:ext cx="419377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0" cap="none" spc="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ckwell" panose="02060603020205020403" pitchFamily="18" charset="0"/>
              </a:rPr>
              <a:t>SIN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33D404BB-4B19-F5DD-860F-E8AF6A14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5486400" cy="831272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The Disease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CEF9AF2-4225-42B5-222F-E5BB7CD109F3}"/>
              </a:ext>
            </a:extLst>
          </p:cNvPr>
          <p:cNvSpPr txBox="1">
            <a:spLocks/>
          </p:cNvSpPr>
          <p:nvPr/>
        </p:nvSpPr>
        <p:spPr>
          <a:xfrm>
            <a:off x="0" y="877648"/>
            <a:ext cx="5070764" cy="48754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Sin Exists</a:t>
            </a:r>
          </a:p>
          <a:p>
            <a:pPr lvl="1">
              <a:lnSpc>
                <a:spcPct val="100000"/>
              </a:lnSpc>
            </a:pPr>
            <a:r>
              <a:rPr lang="en-US" sz="2300" dirty="0">
                <a:latin typeface="Copperplate Gothic Bold" panose="020E0705020206020404" pitchFamily="34" charset="0"/>
              </a:rPr>
              <a:t>Rom 3:9-10; Eccl 7:20</a:t>
            </a:r>
          </a:p>
          <a:p>
            <a:pPr lvl="1">
              <a:lnSpc>
                <a:spcPct val="100000"/>
              </a:lnSpc>
            </a:pPr>
            <a:endParaRPr lang="en-US" sz="500" dirty="0">
              <a:latin typeface="Copperplate Gothic Bold" panose="020E07050202060204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Time Won’t Heal It</a:t>
            </a:r>
          </a:p>
          <a:p>
            <a:pPr lvl="1">
              <a:lnSpc>
                <a:spcPct val="100000"/>
              </a:lnSpc>
            </a:pPr>
            <a:r>
              <a:rPr lang="en-US" sz="2300" dirty="0">
                <a:latin typeface="Copperplate Gothic Bold" panose="020E0705020206020404" pitchFamily="34" charset="0"/>
              </a:rPr>
              <a:t>2 Tim 3:13</a:t>
            </a:r>
          </a:p>
          <a:p>
            <a:pPr lvl="1">
              <a:lnSpc>
                <a:spcPct val="100000"/>
              </a:lnSpc>
            </a:pPr>
            <a:endParaRPr lang="en-US" sz="500" dirty="0">
              <a:latin typeface="Copperplate Gothic Bold" panose="020E07050202060204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Deceptive</a:t>
            </a:r>
          </a:p>
          <a:p>
            <a:pPr lvl="1">
              <a:lnSpc>
                <a:spcPct val="100000"/>
              </a:lnSpc>
            </a:pPr>
            <a:r>
              <a:rPr lang="en-US" sz="2300" dirty="0">
                <a:latin typeface="Copperplate Gothic Bold" panose="020E0705020206020404" pitchFamily="34" charset="0"/>
              </a:rPr>
              <a:t>John 8:44</a:t>
            </a:r>
          </a:p>
          <a:p>
            <a:pPr lvl="1">
              <a:lnSpc>
                <a:spcPct val="100000"/>
              </a:lnSpc>
            </a:pPr>
            <a:endParaRPr lang="en-US" sz="500" dirty="0">
              <a:latin typeface="Copperplate Gothic Bold" panose="020E07050202060204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Not Inherited</a:t>
            </a:r>
          </a:p>
          <a:p>
            <a:pPr lvl="1">
              <a:lnSpc>
                <a:spcPct val="100000"/>
              </a:lnSpc>
            </a:pPr>
            <a:r>
              <a:rPr lang="en-US" sz="2300" dirty="0">
                <a:latin typeface="Copperplate Gothic Bold" panose="020E0705020206020404" pitchFamily="34" charset="0"/>
              </a:rPr>
              <a:t>Ezek 18:20; Eccl 7:29</a:t>
            </a:r>
          </a:p>
          <a:p>
            <a:pPr lvl="1">
              <a:lnSpc>
                <a:spcPct val="100000"/>
              </a:lnSpc>
            </a:pPr>
            <a:endParaRPr lang="en-US" sz="500" dirty="0">
              <a:latin typeface="Copperplate Gothic Bold" panose="020E07050202060204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Degenerative</a:t>
            </a:r>
          </a:p>
          <a:p>
            <a:pPr lvl="1">
              <a:lnSpc>
                <a:spcPct val="100000"/>
              </a:lnSpc>
            </a:pPr>
            <a:r>
              <a:rPr lang="en-US" sz="2300" dirty="0">
                <a:latin typeface="Copperplate Gothic Bold" panose="020E0705020206020404" pitchFamily="34" charset="0"/>
              </a:rPr>
              <a:t>Rev 3:17</a:t>
            </a:r>
          </a:p>
          <a:p>
            <a:pPr lvl="1">
              <a:lnSpc>
                <a:spcPct val="100000"/>
              </a:lnSpc>
            </a:pPr>
            <a:endParaRPr lang="en-US" sz="500" dirty="0">
              <a:latin typeface="Copperplate Gothic Bold" panose="020E07050202060204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Contagious</a:t>
            </a:r>
          </a:p>
          <a:p>
            <a:pPr lvl="1">
              <a:lnSpc>
                <a:spcPct val="100000"/>
              </a:lnSpc>
            </a:pPr>
            <a:r>
              <a:rPr lang="en-US" sz="2300" dirty="0">
                <a:latin typeface="Copperplate Gothic Bold" panose="020E0705020206020404" pitchFamily="34" charset="0"/>
              </a:rPr>
              <a:t>1 Cor 15:33</a:t>
            </a:r>
          </a:p>
          <a:p>
            <a:pPr lvl="1">
              <a:lnSpc>
                <a:spcPct val="100000"/>
              </a:lnSpc>
            </a:pPr>
            <a:endParaRPr lang="en-US" sz="500" dirty="0">
              <a:latin typeface="Copperplate Gothic Bold" panose="020E07050202060204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Fatal</a:t>
            </a:r>
          </a:p>
          <a:p>
            <a:pPr lvl="1">
              <a:lnSpc>
                <a:spcPct val="100000"/>
              </a:lnSpc>
            </a:pPr>
            <a:r>
              <a:rPr lang="en-US" sz="2300" dirty="0">
                <a:latin typeface="Copperplate Gothic Bold" panose="020E0705020206020404" pitchFamily="34" charset="0"/>
              </a:rPr>
              <a:t>Jas 1:14-15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18EAC3-1923-D274-4959-23A8576078B5}"/>
              </a:ext>
            </a:extLst>
          </p:cNvPr>
          <p:cNvSpPr/>
          <p:nvPr/>
        </p:nvSpPr>
        <p:spPr>
          <a:xfrm>
            <a:off x="1" y="5676522"/>
            <a:ext cx="12191999" cy="11814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ctor Nurse Scientist Psychiatrist Pharmacist Taking Notes ...">
            <a:extLst>
              <a:ext uri="{FF2B5EF4-FFF2-40B4-BE49-F238E27FC236}">
                <a16:creationId xmlns:a16="http://schemas.microsoft.com/office/drawing/2014/main" id="{9A618527-4E29-5327-9ED3-7F9F8DE3C4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"/>
          <a:stretch/>
        </p:blipFill>
        <p:spPr bwMode="auto">
          <a:xfrm>
            <a:off x="5619404" y="199504"/>
            <a:ext cx="6234545" cy="541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33D404BB-4B19-F5DD-860F-E8AF6A14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400799" cy="831272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The Patient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CEF9AF2-4225-42B5-222F-E5BB7CD109F3}"/>
              </a:ext>
            </a:extLst>
          </p:cNvPr>
          <p:cNvSpPr txBox="1">
            <a:spLocks/>
          </p:cNvSpPr>
          <p:nvPr/>
        </p:nvSpPr>
        <p:spPr>
          <a:xfrm>
            <a:off x="-1" y="1097280"/>
            <a:ext cx="6134793" cy="465582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Accept He Is Sick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opperplate Gothic Bold" panose="020E0705020206020404" pitchFamily="34" charset="0"/>
              </a:rPr>
              <a:t>Heb 3:13</a:t>
            </a:r>
          </a:p>
          <a:p>
            <a:pPr lvl="1">
              <a:lnSpc>
                <a:spcPct val="100000"/>
              </a:lnSpc>
            </a:pPr>
            <a:endParaRPr lang="en-US" sz="3000" dirty="0">
              <a:latin typeface="Copperplate Gothic Bold" panose="020E07050202060204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Honest About Symptoms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opperplate Gothic Bold" panose="020E0705020206020404" pitchFamily="34" charset="0"/>
              </a:rPr>
              <a:t>John 8:31-34</a:t>
            </a:r>
          </a:p>
          <a:p>
            <a:pPr lvl="1">
              <a:lnSpc>
                <a:spcPct val="100000"/>
              </a:lnSpc>
            </a:pPr>
            <a:endParaRPr lang="en-US" sz="3000" dirty="0">
              <a:latin typeface="Copperplate Gothic Bold" panose="020E07050202060204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Accept The Cure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latin typeface="Copperplate Gothic Bold" panose="020E0705020206020404" pitchFamily="34" charset="0"/>
              </a:rPr>
              <a:t>John 9:40-41</a:t>
            </a: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18EAC3-1923-D274-4959-23A8576078B5}"/>
              </a:ext>
            </a:extLst>
          </p:cNvPr>
          <p:cNvSpPr/>
          <p:nvPr/>
        </p:nvSpPr>
        <p:spPr>
          <a:xfrm>
            <a:off x="1" y="5676522"/>
            <a:ext cx="12191999" cy="11814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01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33D404BB-4B19-F5DD-860F-E8AF6A14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400799" cy="831272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The Physician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CEF9AF2-4225-42B5-222F-E5BB7CD109F3}"/>
              </a:ext>
            </a:extLst>
          </p:cNvPr>
          <p:cNvSpPr txBox="1">
            <a:spLocks/>
          </p:cNvSpPr>
          <p:nvPr/>
        </p:nvSpPr>
        <p:spPr>
          <a:xfrm>
            <a:off x="0" y="897775"/>
            <a:ext cx="6134793" cy="487125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Qualifications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latin typeface="Copperplate Gothic Bold" panose="020E0705020206020404" pitchFamily="34" charset="0"/>
              </a:rPr>
              <a:t>Eph 1:4; 3:11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Understanding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latin typeface="Copperplate Gothic Bold" panose="020E0705020206020404" pitchFamily="34" charset="0"/>
              </a:rPr>
              <a:t>John 2:25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Personal Experience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latin typeface="Copperplate Gothic Bold" panose="020E0705020206020404" pitchFamily="34" charset="0"/>
              </a:rPr>
              <a:t>Heb 4:15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Ability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latin typeface="Copperplate Gothic Bold" panose="020E0705020206020404" pitchFamily="34" charset="0"/>
              </a:rPr>
              <a:t>Heb 4:12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Will Take Our Case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latin typeface="Copperplate Gothic Bold" panose="020E0705020206020404" pitchFamily="34" charset="0"/>
              </a:rPr>
              <a:t>Matt 11:28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Copperplate Gothic Bold" panose="020E0705020206020404" pitchFamily="34" charset="0"/>
              </a:rPr>
              <a:t>Never Lost A Case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latin typeface="Copperplate Gothic Bold" panose="020E0705020206020404" pitchFamily="34" charset="0"/>
              </a:rPr>
              <a:t>1 John 5:18</a:t>
            </a: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30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18EAC3-1923-D274-4959-23A8576078B5}"/>
              </a:ext>
            </a:extLst>
          </p:cNvPr>
          <p:cNvSpPr/>
          <p:nvPr/>
        </p:nvSpPr>
        <p:spPr>
          <a:xfrm>
            <a:off x="1" y="5676522"/>
            <a:ext cx="12191999" cy="11814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Jesus the Great Physician - Gospel Folio Press">
            <a:extLst>
              <a:ext uri="{FF2B5EF4-FFF2-40B4-BE49-F238E27FC236}">
                <a16:creationId xmlns:a16="http://schemas.microsoft.com/office/drawing/2014/main" id="{736FDB97-AB0C-F4B2-E27F-EBF76F26F3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76"/>
          <a:stretch/>
        </p:blipFill>
        <p:spPr bwMode="auto">
          <a:xfrm>
            <a:off x="6400800" y="0"/>
            <a:ext cx="5791200" cy="570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51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E44A95-E6A2-C066-C578-214D75A6A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281" y="0"/>
            <a:ext cx="6317672" cy="5667375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33D404BB-4B19-F5DD-860F-E8AF6A14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725"/>
            <a:ext cx="5876924" cy="831272"/>
          </a:xfrm>
        </p:spPr>
        <p:txBody>
          <a:bodyPr>
            <a:noAutofit/>
          </a:bodyPr>
          <a:lstStyle/>
          <a:p>
            <a:pPr algn="ctr"/>
            <a:r>
              <a:rPr lang="en-US" sz="7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The Cure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CEF9AF2-4225-42B5-222F-E5BB7CD109F3}"/>
              </a:ext>
            </a:extLst>
          </p:cNvPr>
          <p:cNvSpPr txBox="1">
            <a:spLocks/>
          </p:cNvSpPr>
          <p:nvPr/>
        </p:nvSpPr>
        <p:spPr>
          <a:xfrm>
            <a:off x="0" y="1147156"/>
            <a:ext cx="6134793" cy="44722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4000" dirty="0">
                <a:latin typeface="Copperplate Gothic Bold" panose="020E0705020206020404" pitchFamily="34" charset="0"/>
              </a:rPr>
              <a:t>The Gospel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Copperplate Gothic Bold" panose="020E0705020206020404" pitchFamily="34" charset="0"/>
              </a:rPr>
              <a:t>1 Cor 15:3</a:t>
            </a:r>
          </a:p>
          <a:p>
            <a:pPr lvl="1">
              <a:lnSpc>
                <a:spcPct val="100000"/>
              </a:lnSpc>
            </a:pPr>
            <a:endParaRPr lang="en-US" sz="1600" dirty="0">
              <a:latin typeface="Copperplate Gothic Bold" panose="020E0705020206020404" pitchFamily="34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4000" dirty="0">
                <a:latin typeface="Copperplate Gothic Bold" panose="020E0705020206020404" pitchFamily="34" charset="0"/>
              </a:rPr>
              <a:t>Requirements</a:t>
            </a:r>
          </a:p>
          <a:p>
            <a:pPr lvl="1">
              <a:lnSpc>
                <a:spcPct val="100000"/>
              </a:lnSpc>
            </a:pPr>
            <a:endParaRPr lang="en-US" sz="4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Copperplate Gothic Bold" panose="020E0705020206020404" pitchFamily="34" charset="0"/>
              </a:rPr>
              <a:t>Believe – Rom 1:4,16</a:t>
            </a:r>
          </a:p>
          <a:p>
            <a:pPr lvl="1">
              <a:lnSpc>
                <a:spcPct val="100000"/>
              </a:lnSpc>
            </a:pPr>
            <a:endParaRPr lang="en-US" sz="4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Copperplate Gothic Bold" panose="020E0705020206020404" pitchFamily="34" charset="0"/>
              </a:rPr>
              <a:t>Repent – Luke 13:3</a:t>
            </a:r>
          </a:p>
          <a:p>
            <a:pPr lvl="1">
              <a:lnSpc>
                <a:spcPct val="100000"/>
              </a:lnSpc>
            </a:pPr>
            <a:endParaRPr lang="en-US" sz="4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Copperplate Gothic Bold" panose="020E0705020206020404" pitchFamily="34" charset="0"/>
              </a:rPr>
              <a:t>Confess – Rom 10:9</a:t>
            </a:r>
          </a:p>
          <a:p>
            <a:pPr lvl="1">
              <a:lnSpc>
                <a:spcPct val="100000"/>
              </a:lnSpc>
            </a:pPr>
            <a:endParaRPr lang="en-US" sz="4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Copperplate Gothic Bold" panose="020E0705020206020404" pitchFamily="34" charset="0"/>
              </a:rPr>
              <a:t>Baptism – Mark 16:16</a:t>
            </a: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30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  <a:p>
            <a:pPr lvl="1">
              <a:lnSpc>
                <a:spcPct val="100000"/>
              </a:lnSpc>
            </a:pPr>
            <a:endParaRPr lang="en-US" sz="1900" dirty="0">
              <a:latin typeface="Copperplate Gothic Bold" panose="020E07050202060204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18EAC3-1923-D274-4959-23A8576078B5}"/>
              </a:ext>
            </a:extLst>
          </p:cNvPr>
          <p:cNvSpPr/>
          <p:nvPr/>
        </p:nvSpPr>
        <p:spPr>
          <a:xfrm>
            <a:off x="1" y="5676522"/>
            <a:ext cx="12191999" cy="118147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2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109</Words>
  <Application>Microsoft Office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Copperplate Gothic Bold</vt:lpstr>
      <vt:lpstr>Rockwell</vt:lpstr>
      <vt:lpstr>Wingdings</vt:lpstr>
      <vt:lpstr>Office Theme</vt:lpstr>
      <vt:lpstr>PowerPoint Presentation</vt:lpstr>
      <vt:lpstr>PowerPoint Presentation</vt:lpstr>
      <vt:lpstr>The Disease</vt:lpstr>
      <vt:lpstr>The Patient</vt:lpstr>
      <vt:lpstr>The Physician</vt:lpstr>
      <vt:lpstr>The Cure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H</dc:creator>
  <cp:lastModifiedBy>R H</cp:lastModifiedBy>
  <cp:revision>1</cp:revision>
  <dcterms:created xsi:type="dcterms:W3CDTF">2023-11-16T15:57:08Z</dcterms:created>
  <dcterms:modified xsi:type="dcterms:W3CDTF">2023-11-19T00:16:00Z</dcterms:modified>
</cp:coreProperties>
</file>