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8" r:id="rId3"/>
    <p:sldId id="457" r:id="rId4"/>
    <p:sldId id="816" r:id="rId5"/>
    <p:sldId id="787" r:id="rId6"/>
    <p:sldId id="814" r:id="rId7"/>
    <p:sldId id="817" r:id="rId8"/>
    <p:sldId id="818" r:id="rId9"/>
    <p:sldId id="819" r:id="rId10"/>
    <p:sldId id="820" r:id="rId11"/>
    <p:sldId id="815" r:id="rId12"/>
    <p:sldId id="821" r:id="rId13"/>
    <p:sldId id="822" r:id="rId14"/>
    <p:sldId id="823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7" autoAdjust="0"/>
    <p:restoredTop sz="95946" autoAdjust="0"/>
  </p:normalViewPr>
  <p:slideViewPr>
    <p:cSldViewPr snapToGrid="0" snapToObjects="1">
      <p:cViewPr varScale="1">
        <p:scale>
          <a:sx n="57" d="100"/>
          <a:sy n="57" d="100"/>
        </p:scale>
        <p:origin x="192" y="12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rayer for Every Seaso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3"/>
            <a:ext cx="12192000" cy="6853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1DBAB-A8F1-4B74-9C70-44E7AE6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10 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no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evil</a:t>
            </a:r>
            <a:r>
              <a:rPr lang="en-US" sz="3600" dirty="0">
                <a:latin typeface="Century Gothic" panose="020B0502020202020204" pitchFamily="34" charset="0"/>
              </a:rPr>
              <a:t> shall be allowed to befall 			you,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no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plague</a:t>
            </a:r>
            <a:r>
              <a:rPr lang="en-US" sz="3600" dirty="0">
                <a:latin typeface="Century Gothic" panose="020B0502020202020204" pitchFamily="34" charset="0"/>
              </a:rPr>
              <a:t> come near your tent. </a:t>
            </a:r>
          </a:p>
        </p:txBody>
      </p:sp>
    </p:spTree>
    <p:extLst>
      <p:ext uri="{BB962C8B-B14F-4D97-AF65-F5344CB8AC3E}">
        <p14:creationId xmlns:p14="http://schemas.microsoft.com/office/powerpoint/2010/main" val="38436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9B1DA-ACFA-1915-420B-2BB5053B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33812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551837"/>
            <a:ext cx="9144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5400" b="1" dirty="0">
                <a:latin typeface="Century Gothic"/>
                <a:cs typeface="Century Gothic"/>
              </a:rPr>
              <a:t>What God says to me changes how I feel. </a:t>
            </a:r>
          </a:p>
        </p:txBody>
      </p:sp>
    </p:spTree>
    <p:extLst>
      <p:ext uri="{BB962C8B-B14F-4D97-AF65-F5344CB8AC3E}">
        <p14:creationId xmlns:p14="http://schemas.microsoft.com/office/powerpoint/2010/main" val="16114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92B58-5054-CD08-C6AF-6CEAD0FF8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14 </a:t>
            </a:r>
            <a:r>
              <a:rPr lang="en-US" sz="3600" dirty="0">
                <a:latin typeface="Century Gothic" panose="020B0502020202020204" pitchFamily="34" charset="0"/>
              </a:rPr>
              <a:t>”Because he holds fast to me in 			love, I will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deliver</a:t>
            </a:r>
            <a:r>
              <a:rPr lang="en-US" sz="3600" dirty="0">
                <a:latin typeface="Century Gothic" panose="020B0502020202020204" pitchFamily="34" charset="0"/>
              </a:rPr>
              <a:t> him;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I will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protect</a:t>
            </a:r>
            <a:r>
              <a:rPr lang="en-US" sz="3600" dirty="0">
                <a:latin typeface="Century Gothic" panose="020B0502020202020204" pitchFamily="34" charset="0"/>
              </a:rPr>
              <a:t> him, because he 			knows my name. </a:t>
            </a:r>
          </a:p>
        </p:txBody>
      </p:sp>
    </p:spTree>
    <p:extLst>
      <p:ext uri="{BB962C8B-B14F-4D97-AF65-F5344CB8AC3E}">
        <p14:creationId xmlns:p14="http://schemas.microsoft.com/office/powerpoint/2010/main" val="24504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1DBAB-A8F1-4B74-9C70-44E7AE6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15 </a:t>
            </a:r>
            <a:r>
              <a:rPr lang="en-US" sz="3600" dirty="0">
                <a:latin typeface="Century Gothic" panose="020B0502020202020204" pitchFamily="34" charset="0"/>
              </a:rPr>
              <a:t>When he calls to me, I will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answer</a:t>
            </a:r>
            <a:r>
              <a:rPr lang="en-US" sz="3600" dirty="0">
                <a:latin typeface="Century Gothic" panose="020B0502020202020204" pitchFamily="34" charset="0"/>
              </a:rPr>
              <a:t> 			him;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I will be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with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him</a:t>
            </a:r>
            <a:r>
              <a:rPr lang="en-US" sz="3600" dirty="0">
                <a:latin typeface="Century Gothic" panose="020B0502020202020204" pitchFamily="34" charset="0"/>
              </a:rPr>
              <a:t> in trouble;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I will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rescue</a:t>
            </a:r>
            <a:r>
              <a:rPr lang="en-US" sz="3600" dirty="0">
                <a:latin typeface="Century Gothic" panose="020B0502020202020204" pitchFamily="34" charset="0"/>
              </a:rPr>
              <a:t> him and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honor</a:t>
            </a:r>
            <a:r>
              <a:rPr lang="en-US" sz="3600" dirty="0">
                <a:latin typeface="Century Gothic" panose="020B0502020202020204" pitchFamily="34" charset="0"/>
              </a:rPr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19362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1DBAB-A8F1-4B74-9C70-44E7AE6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16 </a:t>
            </a:r>
            <a:r>
              <a:rPr lang="en-US" sz="3600" dirty="0">
                <a:latin typeface="Century Gothic" panose="020B0502020202020204" pitchFamily="34" charset="0"/>
              </a:rPr>
              <a:t>With long life I will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satisfy</a:t>
            </a:r>
            <a:r>
              <a:rPr lang="en-US" sz="3600" dirty="0">
                <a:latin typeface="Century Gothic" panose="020B0502020202020204" pitchFamily="34" charset="0"/>
              </a:rPr>
              <a:t> him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and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show</a:t>
            </a:r>
            <a:r>
              <a:rPr lang="en-US" sz="3600" dirty="0">
                <a:latin typeface="Century Gothic" panose="020B0502020202020204" pitchFamily="34" charset="0"/>
              </a:rPr>
              <a:t> him my salvation.” </a:t>
            </a:r>
          </a:p>
        </p:txBody>
      </p:sp>
    </p:spTree>
    <p:extLst>
      <p:ext uri="{BB962C8B-B14F-4D97-AF65-F5344CB8AC3E}">
        <p14:creationId xmlns:p14="http://schemas.microsoft.com/office/powerpoint/2010/main" val="19298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6153" b="29901"/>
          <a:stretch/>
        </p:blipFill>
        <p:spPr>
          <a:xfrm>
            <a:off x="30958" y="2031"/>
            <a:ext cx="12188562" cy="2754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151" y="3091425"/>
            <a:ext cx="9226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latin typeface="Century Gothic"/>
                <a:cs typeface="Century Gothic"/>
              </a:rPr>
              <a:t>Lead off with praise &amp; thanksgiving in prayer (ACTS format).</a:t>
            </a:r>
          </a:p>
          <a:p>
            <a:pPr marL="520700" indent="-520700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latin typeface="Century Gothic"/>
                <a:cs typeface="Century Gothic"/>
              </a:rPr>
              <a:t>Talk to others about God in public the way you talk to God in private.</a:t>
            </a:r>
          </a:p>
          <a:p>
            <a:pPr marL="520700" indent="-520700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latin typeface="Century Gothic"/>
                <a:cs typeface="Century Gothic"/>
              </a:rPr>
              <a:t>Let God have the first word. </a:t>
            </a:r>
          </a:p>
        </p:txBody>
      </p:sp>
    </p:spTree>
    <p:extLst>
      <p:ext uri="{BB962C8B-B14F-4D97-AF65-F5344CB8AC3E}">
        <p14:creationId xmlns:p14="http://schemas.microsoft.com/office/powerpoint/2010/main" val="22060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9E908-30A2-0800-5364-52BD6E42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328453"/>
            <a:ext cx="10668000" cy="290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0" b="1" spc="-300" dirty="0">
                <a:latin typeface="Century Gothic"/>
                <a:cs typeface="Century Gothic"/>
              </a:rPr>
              <a:t>Fear</a:t>
            </a:r>
          </a:p>
          <a:p>
            <a:pPr algn="ctr">
              <a:lnSpc>
                <a:spcPct val="70000"/>
              </a:lnSpc>
            </a:pPr>
            <a:r>
              <a:rPr lang="en-US" sz="6000" dirty="0">
                <a:latin typeface="Century Gothic"/>
                <a:cs typeface="Century Gothic"/>
              </a:rPr>
              <a:t>Psalm 91</a:t>
            </a:r>
          </a:p>
        </p:txBody>
      </p:sp>
    </p:spTree>
    <p:extLst>
      <p:ext uri="{BB962C8B-B14F-4D97-AF65-F5344CB8AC3E}">
        <p14:creationId xmlns:p14="http://schemas.microsoft.com/office/powerpoint/2010/main" val="18241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9B1DA-ACFA-1915-420B-2BB5053B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33812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551837"/>
            <a:ext cx="9144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5400" b="1" dirty="0">
                <a:latin typeface="Century Gothic"/>
                <a:cs typeface="Century Gothic"/>
              </a:rPr>
              <a:t>What I say to God influences how I feel.</a:t>
            </a:r>
          </a:p>
        </p:txBody>
      </p:sp>
    </p:spTree>
    <p:extLst>
      <p:ext uri="{BB962C8B-B14F-4D97-AF65-F5344CB8AC3E}">
        <p14:creationId xmlns:p14="http://schemas.microsoft.com/office/powerpoint/2010/main" val="6454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92B58-5054-CD08-C6AF-6CEAD0FF8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1 </a:t>
            </a:r>
            <a:r>
              <a:rPr lang="en-US" sz="3600" dirty="0">
                <a:latin typeface="Century Gothic" panose="020B0502020202020204" pitchFamily="34" charset="0"/>
              </a:rPr>
              <a:t>He who dwells in the shelter of the 			Most High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will abide in the shadow of the 			Almighty.</a:t>
            </a:r>
          </a:p>
        </p:txBody>
      </p:sp>
    </p:spTree>
    <p:extLst>
      <p:ext uri="{BB962C8B-B14F-4D97-AF65-F5344CB8AC3E}">
        <p14:creationId xmlns:p14="http://schemas.microsoft.com/office/powerpoint/2010/main" val="14112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1DBAB-A8F1-4B74-9C70-44E7AE6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2 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will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say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to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the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LORD</a:t>
            </a:r>
            <a:r>
              <a:rPr lang="en-US" sz="3600" dirty="0">
                <a:latin typeface="Century Gothic" panose="020B0502020202020204" pitchFamily="34" charset="0"/>
              </a:rPr>
              <a:t>, “My refuge 			and my fortress,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my God, in whom I trust.”</a:t>
            </a:r>
          </a:p>
        </p:txBody>
      </p:sp>
    </p:spTree>
    <p:extLst>
      <p:ext uri="{BB962C8B-B14F-4D97-AF65-F5344CB8AC3E}">
        <p14:creationId xmlns:p14="http://schemas.microsoft.com/office/powerpoint/2010/main" val="13284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9B1DA-ACFA-1915-420B-2BB5053B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33812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551837"/>
            <a:ext cx="9144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5400" b="1" dirty="0">
                <a:latin typeface="Century Gothic"/>
                <a:cs typeface="Century Gothic"/>
              </a:rPr>
              <a:t>What I say about God impacts how I feel.</a:t>
            </a:r>
          </a:p>
        </p:txBody>
      </p:sp>
    </p:spTree>
    <p:extLst>
      <p:ext uri="{BB962C8B-B14F-4D97-AF65-F5344CB8AC3E}">
        <p14:creationId xmlns:p14="http://schemas.microsoft.com/office/powerpoint/2010/main" val="41813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92B58-5054-CD08-C6AF-6CEAD0FF8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3 </a:t>
            </a:r>
            <a:r>
              <a:rPr lang="en-US" sz="3600" dirty="0">
                <a:latin typeface="Century Gothic" panose="020B0502020202020204" pitchFamily="34" charset="0"/>
              </a:rPr>
              <a:t>For he will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deliver</a:t>
            </a:r>
            <a:r>
              <a:rPr lang="en-US" sz="3600" dirty="0">
                <a:latin typeface="Century Gothic" panose="020B0502020202020204" pitchFamily="34" charset="0"/>
              </a:rPr>
              <a:t> you from the snare 		of the fowler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and from the deadly pestilence. </a:t>
            </a:r>
          </a:p>
        </p:txBody>
      </p:sp>
    </p:spTree>
    <p:extLst>
      <p:ext uri="{BB962C8B-B14F-4D97-AF65-F5344CB8AC3E}">
        <p14:creationId xmlns:p14="http://schemas.microsoft.com/office/powerpoint/2010/main" val="516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1DBAB-A8F1-4B74-9C70-44E7AE6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4 </a:t>
            </a:r>
            <a:r>
              <a:rPr lang="en-US" sz="3600" dirty="0">
                <a:latin typeface="Century Gothic" panose="020B0502020202020204" pitchFamily="34" charset="0"/>
              </a:rPr>
              <a:t>He will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cover</a:t>
            </a:r>
            <a:r>
              <a:rPr lang="en-US" sz="3600" dirty="0">
                <a:latin typeface="Century Gothic" panose="020B0502020202020204" pitchFamily="34" charset="0"/>
              </a:rPr>
              <a:t> you with his pinions, 	and under his wings you will find 			refuge;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his faithfulness is a shield and 			buckler.  </a:t>
            </a:r>
          </a:p>
        </p:txBody>
      </p:sp>
    </p:spTree>
    <p:extLst>
      <p:ext uri="{BB962C8B-B14F-4D97-AF65-F5344CB8AC3E}">
        <p14:creationId xmlns:p14="http://schemas.microsoft.com/office/powerpoint/2010/main" val="18319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1DBAB-A8F1-4B74-9C70-44E7AE6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3" b="12021"/>
          <a:stretch/>
        </p:blipFill>
        <p:spPr>
          <a:xfrm>
            <a:off x="0" y="-45720"/>
            <a:ext cx="12192000" cy="694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75256"/>
            <a:ext cx="12192000" cy="7230140"/>
          </a:xfrm>
          <a:prstGeom prst="rect">
            <a:avLst/>
          </a:prstGeom>
          <a:solidFill>
            <a:srgbClr val="000000">
              <a:alpha val="2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F97E0D9-76F1-9D4F-5A40-98F515E96410}"/>
              </a:ext>
            </a:extLst>
          </p:cNvPr>
          <p:cNvSpPr txBox="1">
            <a:spLocks/>
          </p:cNvSpPr>
          <p:nvPr/>
        </p:nvSpPr>
        <p:spPr>
          <a:xfrm>
            <a:off x="1752600" y="-175256"/>
            <a:ext cx="8686800" cy="7208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baseline="30000" dirty="0">
                <a:latin typeface="Century Gothic" panose="020B0502020202020204" pitchFamily="34" charset="0"/>
              </a:rPr>
              <a:t>9 </a:t>
            </a:r>
            <a:r>
              <a:rPr lang="en-US" sz="3600" dirty="0">
                <a:latin typeface="Century Gothic" panose="020B0502020202020204" pitchFamily="34" charset="0"/>
              </a:rPr>
              <a:t>Because you have made the LORD 			your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dwelling</a:t>
            </a:r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place</a:t>
            </a:r>
            <a:r>
              <a:rPr lang="en-US" sz="3600" dirty="0">
                <a:latin typeface="Century Gothic" panose="020B0502020202020204" pitchFamily="34" charset="0"/>
              </a:rPr>
              <a:t>—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	the Most High, who is my refuge—</a:t>
            </a:r>
          </a:p>
        </p:txBody>
      </p:sp>
    </p:spTree>
    <p:extLst>
      <p:ext uri="{BB962C8B-B14F-4D97-AF65-F5344CB8AC3E}">
        <p14:creationId xmlns:p14="http://schemas.microsoft.com/office/powerpoint/2010/main" val="21410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7721</TotalTime>
  <Words>304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111</cp:revision>
  <dcterms:created xsi:type="dcterms:W3CDTF">2015-10-29T03:17:02Z</dcterms:created>
  <dcterms:modified xsi:type="dcterms:W3CDTF">2023-12-31T02:20:08Z</dcterms:modified>
</cp:coreProperties>
</file>