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07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Walker" userId="ccf2d631213d48ae" providerId="LiveId" clId="{408D5387-DDBA-1441-BC24-27B265D822CD}"/>
    <pc:docChg chg="modSld">
      <pc:chgData name="Ben Walker" userId="ccf2d631213d48ae" providerId="LiveId" clId="{408D5387-DDBA-1441-BC24-27B265D822CD}" dt="2023-10-14T02:16:39.001" v="0" actId="729"/>
      <pc:docMkLst>
        <pc:docMk/>
      </pc:docMkLst>
      <pc:sldChg chg="mod modShow">
        <pc:chgData name="Ben Walker" userId="ccf2d631213d48ae" providerId="LiveId" clId="{408D5387-DDBA-1441-BC24-27B265D822CD}" dt="2023-10-14T02:16:39.001" v="0" actId="729"/>
        <pc:sldMkLst>
          <pc:docMk/>
          <pc:sldMk cId="4151685245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4EB04-62E9-0317-6E09-0A73B4C4C1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A46BF1-174A-84A5-4BEC-32946C594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34972-5E17-D64A-8DA0-FC1990E1B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F155E-1E7F-E606-1850-735A3813B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A3EB8E-E1BE-C0AA-5547-2692AFCC6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9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73DF-0896-7DFC-0201-7F70DF6E2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FF68A-2B85-B9B7-A4BA-43BDE97A0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02A61-B7EF-6EB2-88E1-35044AFDB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765AC-53CA-E999-31DE-8ECDAC86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C216C-C7B0-73AC-8E71-81A384649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5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3C47C4-C284-44D9-4B66-ED7B8842BC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0453FB-7687-D247-F791-9F2CC8984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DE2C1-51C5-F34F-F861-3EA671499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90EC9-1FEB-A4BF-6EC2-D0C2AF815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77DFBA-BDEF-6B93-816C-AB203ACB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64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4C0A8-F25E-BD24-6B0B-CBB7BF3B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A1D3BD-F34F-192D-BE47-8103B04C1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58512-7E3A-C33F-625C-B52B8310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12EF2-CA50-AF5B-08C6-A3ECC93B0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7BF29-C6AA-FF9E-F99E-C1A18EBD1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88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7AC1F-D522-9DFC-6DD0-34E78E587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048752-8E8B-8897-0895-2B6DEBE57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66824-0281-7664-91EA-93DDF893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EE9301-8370-6EAB-8769-D78E367DF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C5446-BBD5-E1E8-7E29-7729068E9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B9ED3-3C52-A393-5CB3-27B9A3FAC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E4067-9B34-5F9A-84FF-738947A63B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728CF-B196-DA2E-1F0E-3FFEF4447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B34799-82BA-4E39-7C9E-D7EA3A92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4AF805-367F-D70A-468C-E0138F3B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98687-43C2-939C-2D03-F6E43102F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57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1939B-9CF6-BED1-7BAB-012114A6F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8CDEEC-9DEB-C029-1670-C59E32318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E857AE-3215-314A-99EF-1D7E6505FE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5F55C-D613-66EA-1B72-2E7C640245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26218A-ACF5-3B4D-DFAE-A8AC7AC1D0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DAA287-D1F7-FD94-1D16-6881AA25C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69101F-7A4F-2AD6-EDB2-C9018AB9A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4B02A5-B4FB-C4A9-D6B1-48F06B430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85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0D15-8031-A7AA-25F6-06CA38695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CC861-612F-4D45-A437-9605664A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550E7-A402-A457-717C-942B1AC5B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982D60-9A5F-455B-B6A0-BD4363E4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24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194A7-0D62-81D7-842B-E8AF4B85C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FCA22E-F954-F286-96AE-94D4C6458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1C9349-A1B0-57EE-C488-8B4FAD45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503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A2269-3FD9-673B-D4B0-68F12AD3E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9987C-EEFF-96BA-FA3B-4AA5D98E84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08CA7-89AE-7BEB-612B-7170FAC596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ACAE4-0BE7-9276-9652-F9FCF7480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30A7D-0855-C8A0-7673-7FD4ADE76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71939-C111-B26A-6FA5-EAC3F822C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4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2B91-48BC-399C-37F5-617B2A9DA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F684CE-1C07-4418-45C2-C1CB07FA67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469E4-6072-2898-97E5-4B93A2E39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A05A2E-3858-7A79-BF52-7D6083464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98C61-8922-5FBD-038B-296339F9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F9FCC-6242-3150-2D1D-EB73CB675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0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283362-B7FC-CD78-B090-80FBAC8D7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C1688-004A-FF27-D849-E5D342506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43216-B859-182D-1C3B-EC69310C6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82DC8-19C1-A14C-B967-902919BADBC2}" type="datetimeFigureOut">
              <a:rPr lang="en-US" smtClean="0"/>
              <a:t>10/13/23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3CFA0-69F7-312C-E5BE-61D66286F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0D05F-3296-E1CA-3F43-65BE2053D6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CDC4-83B1-6F40-840F-035CCF48D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16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207040-7265-1846-A825-E2E889C7FD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39" t="30021" r="5135" b="29728"/>
          <a:stretch/>
        </p:blipFill>
        <p:spPr>
          <a:xfrm>
            <a:off x="1339558" y="658459"/>
            <a:ext cx="9512883" cy="5541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5168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brown wooden rolling pin on white textile">
            <a:extLst>
              <a:ext uri="{FF2B5EF4-FFF2-40B4-BE49-F238E27FC236}">
                <a16:creationId xmlns:a16="http://schemas.microsoft.com/office/drawing/2014/main" id="{05E7742C-1630-E63E-2C11-4ED24EC4F0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47" r="23298" b="5545"/>
          <a:stretch/>
        </p:blipFill>
        <p:spPr bwMode="auto">
          <a:xfrm>
            <a:off x="3523488" y="10"/>
            <a:ext cx="866851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03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B6E17-65D2-EEBB-E533-1DA93281A0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604" y="5628246"/>
            <a:ext cx="4023359" cy="1208141"/>
          </a:xfrm>
        </p:spPr>
        <p:txBody>
          <a:bodyPr anchor="b">
            <a:normAutofit/>
          </a:bodyPr>
          <a:lstStyle/>
          <a:p>
            <a:pPr algn="l"/>
            <a:r>
              <a:rPr lang="en-US" sz="3600" b="1" i="1" dirty="0">
                <a:latin typeface="Garamond" panose="02020404030301010803" pitchFamily="18" charset="0"/>
                <a:cs typeface="BIG CASLON MEDIUM" panose="02000603090000020003" pitchFamily="2" charset="-79"/>
              </a:rPr>
              <a:t>Nehemiah 8</a:t>
            </a: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B8EAAD0-898D-3C41-1B2D-E7BCE1DDFB28}"/>
              </a:ext>
            </a:extLst>
          </p:cNvPr>
          <p:cNvSpPr/>
          <p:nvPr/>
        </p:nvSpPr>
        <p:spPr>
          <a:xfrm>
            <a:off x="280416" y="601299"/>
            <a:ext cx="1194816" cy="3009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A8E9624-788A-6F13-BBC6-05A4C6792FB1}"/>
              </a:ext>
            </a:extLst>
          </p:cNvPr>
          <p:cNvSpPr/>
          <p:nvPr/>
        </p:nvSpPr>
        <p:spPr>
          <a:xfrm>
            <a:off x="280415" y="4396465"/>
            <a:ext cx="4178253" cy="30090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743554-C0EA-6BCD-6B84-63EEAEFCD6B0}"/>
              </a:ext>
            </a:extLst>
          </p:cNvPr>
          <p:cNvSpPr txBox="1"/>
          <p:nvPr/>
        </p:nvSpPr>
        <p:spPr>
          <a:xfrm>
            <a:off x="311795" y="964799"/>
            <a:ext cx="5115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Hoefler Text Black" panose="02030602050506020203" pitchFamily="18" charset="77"/>
                <a:cs typeface="Arial Black" panose="020B0604020202020204" pitchFamily="34" charset="0"/>
              </a:rPr>
              <a:t>REQUEST</a:t>
            </a:r>
            <a:endParaRPr lang="en-US" sz="2400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Hoefler Text Black" panose="02030602050506020203" pitchFamily="18" charset="77"/>
              <a:cs typeface="Arial Black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981BBA3-205D-77D0-7733-28127098F484}"/>
              </a:ext>
            </a:extLst>
          </p:cNvPr>
          <p:cNvSpPr txBox="1"/>
          <p:nvPr/>
        </p:nvSpPr>
        <p:spPr>
          <a:xfrm>
            <a:off x="311795" y="1980975"/>
            <a:ext cx="5115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Hoefler Text Black" panose="02030602050506020203" pitchFamily="18" charset="77"/>
                <a:cs typeface="Arial Black" panose="020B0604020202020204" pitchFamily="34" charset="0"/>
              </a:rPr>
              <a:t>REVERENCE</a:t>
            </a:r>
            <a:endParaRPr lang="en-US" sz="2400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Hoefler Text Black" panose="02030602050506020203" pitchFamily="18" charset="77"/>
              <a:cs typeface="Arial Black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2E1DEA-2878-4A34-984E-56544788D091}"/>
              </a:ext>
            </a:extLst>
          </p:cNvPr>
          <p:cNvSpPr txBox="1"/>
          <p:nvPr/>
        </p:nvSpPr>
        <p:spPr>
          <a:xfrm>
            <a:off x="336179" y="3061288"/>
            <a:ext cx="5115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Hoefler Text Black" panose="02030602050506020203" pitchFamily="18" charset="77"/>
                <a:cs typeface="Arial Black" panose="020B0604020202020204" pitchFamily="34" charset="0"/>
              </a:rPr>
              <a:t>REMINDER</a:t>
            </a:r>
            <a:endParaRPr lang="en-US" sz="2400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Hoefler Text Black" panose="02030602050506020203" pitchFamily="18" charset="77"/>
              <a:cs typeface="Arial Black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079A8D-0A83-147E-AC12-5CE6874E6132}"/>
              </a:ext>
            </a:extLst>
          </p:cNvPr>
          <p:cNvSpPr txBox="1"/>
          <p:nvPr/>
        </p:nvSpPr>
        <p:spPr>
          <a:xfrm>
            <a:off x="336179" y="4080409"/>
            <a:ext cx="51150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Hoefler Text Black" panose="02030602050506020203" pitchFamily="18" charset="77"/>
                <a:cs typeface="Arial Black" panose="020B0604020202020204" pitchFamily="34" charset="0"/>
              </a:rPr>
              <a:t>REJOICING</a:t>
            </a:r>
            <a:endParaRPr lang="en-US" sz="2400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Hoefler Text Black" panose="02030602050506020203" pitchFamily="18" charset="77"/>
              <a:cs typeface="Arial Black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C7C7367-653C-D137-A5B8-514795BC4832}"/>
              </a:ext>
            </a:extLst>
          </p:cNvPr>
          <p:cNvSpPr txBox="1"/>
          <p:nvPr/>
        </p:nvSpPr>
        <p:spPr>
          <a:xfrm>
            <a:off x="6463317" y="964799"/>
            <a:ext cx="5115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Hoefler Text Black" panose="02030602050506020203" pitchFamily="18" charset="77"/>
                <a:cs typeface="Arial Black" panose="020B0604020202020204" pitchFamily="34" charset="0"/>
              </a:rPr>
              <a:t>Create a Curiosity</a:t>
            </a:r>
            <a:endParaRPr lang="en-US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Hoefler Text Black" panose="02030602050506020203" pitchFamily="18" charset="77"/>
              <a:cs typeface="Arial Black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67B400-E2C3-BF36-EBD4-BA1BD9308165}"/>
              </a:ext>
            </a:extLst>
          </p:cNvPr>
          <p:cNvSpPr txBox="1"/>
          <p:nvPr/>
        </p:nvSpPr>
        <p:spPr>
          <a:xfrm>
            <a:off x="6463317" y="1980975"/>
            <a:ext cx="5115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Hoefler Text Black" panose="02030602050506020203" pitchFamily="18" charset="77"/>
                <a:cs typeface="Arial Black" panose="020B0604020202020204" pitchFamily="34" charset="0"/>
              </a:rPr>
              <a:t>Who God Is</a:t>
            </a:r>
            <a:endParaRPr lang="en-US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Hoefler Text Black" panose="02030602050506020203" pitchFamily="18" charset="77"/>
              <a:cs typeface="Arial Black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00E1450-48D2-4156-CE87-D8AAFC588ABF}"/>
              </a:ext>
            </a:extLst>
          </p:cNvPr>
          <p:cNvSpPr txBox="1"/>
          <p:nvPr/>
        </p:nvSpPr>
        <p:spPr>
          <a:xfrm>
            <a:off x="6487701" y="3061288"/>
            <a:ext cx="51150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Hoefler Text Black" panose="02030602050506020203" pitchFamily="18" charset="77"/>
                <a:cs typeface="Arial Black" panose="020B0604020202020204" pitchFamily="34" charset="0"/>
              </a:rPr>
              <a:t>What God Says</a:t>
            </a:r>
            <a:endParaRPr lang="en-US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Hoefler Text Black" panose="02030602050506020203" pitchFamily="18" charset="77"/>
              <a:cs typeface="Arial Black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0C95925-EDDD-6CE5-DE3D-6731B6025EBD}"/>
              </a:ext>
            </a:extLst>
          </p:cNvPr>
          <p:cNvSpPr txBox="1"/>
          <p:nvPr/>
        </p:nvSpPr>
        <p:spPr>
          <a:xfrm>
            <a:off x="6487701" y="4080409"/>
            <a:ext cx="53681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Hoefler Text Black" panose="02030602050506020203" pitchFamily="18" charset="77"/>
                <a:cs typeface="Arial Black" panose="020B0604020202020204" pitchFamily="34" charset="0"/>
              </a:rPr>
              <a:t>Rejoice with Them</a:t>
            </a:r>
            <a:endParaRPr lang="en-US" b="1" dirty="0"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Hoefler Text Black" panose="02030602050506020203" pitchFamily="18" charset="77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83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</Words>
  <Application>Microsoft Macintosh PowerPoint</Application>
  <PresentationFormat>Widescreen</PresentationFormat>
  <Paragraphs>9</Paragraphs>
  <Slides>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Garamond</vt:lpstr>
      <vt:lpstr>Hoefler Text Black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Walker</dc:creator>
  <cp:lastModifiedBy>Ben Walker</cp:lastModifiedBy>
  <cp:revision>1</cp:revision>
  <dcterms:created xsi:type="dcterms:W3CDTF">2022-07-03T00:09:04Z</dcterms:created>
  <dcterms:modified xsi:type="dcterms:W3CDTF">2023-10-14T02:16:49Z</dcterms:modified>
</cp:coreProperties>
</file>