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5" r:id="rId4"/>
    <p:sldId id="267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59DD8-6F83-4CC0-BC60-A2FEFACA95C5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502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4800" b="1" cap="none" dirty="0" smtClean="0">
                <a:latin typeface="Segoe Print" pitchFamily="2" charset="0"/>
              </a:rPr>
              <a:t>Lesson #2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Introduction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10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Abraham’s Family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 numCol="1">
            <a:normAutofit fontScale="92500"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Nahor</a:t>
            </a:r>
            <a:r>
              <a:rPr lang="en-US" sz="2800" dirty="0" smtClean="0">
                <a:latin typeface="Segoe Print" pitchFamily="2" charset="0"/>
              </a:rPr>
              <a:t> begot </a:t>
            </a:r>
            <a:r>
              <a:rPr lang="en-US" sz="2800" dirty="0" err="1" smtClean="0">
                <a:latin typeface="Segoe Print" pitchFamily="2" charset="0"/>
              </a:rPr>
              <a:t>Terah</a:t>
            </a:r>
            <a:r>
              <a:rPr lang="en-US" sz="2800" dirty="0" smtClean="0">
                <a:latin typeface="Segoe Print" pitchFamily="2" charset="0"/>
              </a:rPr>
              <a:t> in Ur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Terah</a:t>
            </a:r>
            <a:r>
              <a:rPr lang="en-US" sz="2800" dirty="0" smtClean="0">
                <a:latin typeface="Segoe Print" pitchFamily="2" charset="0"/>
              </a:rPr>
              <a:t> begot Abram, </a:t>
            </a:r>
            <a:r>
              <a:rPr lang="en-US" sz="2800" dirty="0" err="1" smtClean="0">
                <a:latin typeface="Segoe Print" pitchFamily="2" charset="0"/>
              </a:rPr>
              <a:t>Nahor</a:t>
            </a:r>
            <a:r>
              <a:rPr lang="en-US" sz="2800" dirty="0" smtClean="0">
                <a:latin typeface="Segoe Print" pitchFamily="2" charset="0"/>
              </a:rPr>
              <a:t>, and Haran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Haran begot Lot and </a:t>
            </a:r>
            <a:r>
              <a:rPr lang="en-US" sz="2800" dirty="0" err="1" smtClean="0">
                <a:latin typeface="Segoe Print" pitchFamily="2" charset="0"/>
              </a:rPr>
              <a:t>Milcah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Haran died before his father </a:t>
            </a:r>
            <a:r>
              <a:rPr lang="en-US" sz="2800" dirty="0" err="1" smtClean="0">
                <a:latin typeface="Segoe Print" pitchFamily="2" charset="0"/>
              </a:rPr>
              <a:t>Terah</a:t>
            </a:r>
            <a:r>
              <a:rPr lang="en-US" sz="2800" dirty="0" smtClean="0">
                <a:latin typeface="Segoe Print" pitchFamily="2" charset="0"/>
              </a:rPr>
              <a:t> in Ur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Abraham took Sarah as a wife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Nahor</a:t>
            </a:r>
            <a:r>
              <a:rPr lang="en-US" sz="2800" dirty="0" smtClean="0">
                <a:latin typeface="Segoe Print" pitchFamily="2" charset="0"/>
              </a:rPr>
              <a:t> took </a:t>
            </a:r>
            <a:r>
              <a:rPr lang="en-US" sz="2800" dirty="0" err="1" smtClean="0">
                <a:latin typeface="Segoe Print" pitchFamily="2" charset="0"/>
              </a:rPr>
              <a:t>Milcah</a:t>
            </a:r>
            <a:r>
              <a:rPr lang="en-US" sz="2800" dirty="0" smtClean="0">
                <a:latin typeface="Segoe Print" pitchFamily="2" charset="0"/>
              </a:rPr>
              <a:t> (daughter of Haran) as wife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Terah</a:t>
            </a:r>
            <a:r>
              <a:rPr lang="en-US" sz="2800" dirty="0" smtClean="0">
                <a:latin typeface="Segoe Print" pitchFamily="2" charset="0"/>
              </a:rPr>
              <a:t> took Abraham, Sarah his wife, and his grandson Lot from Ur of the Chaldeans to go to Canaan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came to Haran and dwelt there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Terah</a:t>
            </a:r>
            <a:r>
              <a:rPr lang="en-US" sz="2800" dirty="0" smtClean="0">
                <a:latin typeface="Segoe Print" pitchFamily="2" charset="0"/>
              </a:rPr>
              <a:t> died in Haran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When Abraham was 100 years old and Sarah 80 years old, a son Isaac was born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Abraham’s Family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Eight children were born to </a:t>
            </a:r>
            <a:r>
              <a:rPr lang="en-US" sz="2800" dirty="0" err="1" smtClean="0">
                <a:latin typeface="Segoe Print" pitchFamily="2" charset="0"/>
              </a:rPr>
              <a:t>Nahor</a:t>
            </a:r>
            <a:r>
              <a:rPr lang="en-US" sz="2800" dirty="0" smtClean="0">
                <a:latin typeface="Segoe Print" pitchFamily="2" charset="0"/>
              </a:rPr>
              <a:t> and </a:t>
            </a:r>
            <a:r>
              <a:rPr lang="en-US" sz="2800" dirty="0" err="1" smtClean="0">
                <a:latin typeface="Segoe Print" pitchFamily="2" charset="0"/>
              </a:rPr>
              <a:t>Milcah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err="1" smtClean="0">
                <a:latin typeface="Segoe Print" pitchFamily="2" charset="0"/>
              </a:rPr>
              <a:t>Bethuel</a:t>
            </a:r>
            <a:r>
              <a:rPr lang="en-US" sz="2800" dirty="0" smtClean="0">
                <a:latin typeface="Segoe Print" pitchFamily="2" charset="0"/>
              </a:rPr>
              <a:t> was one of the eight, and to him was born </a:t>
            </a:r>
            <a:r>
              <a:rPr lang="en-US" sz="2800" dirty="0" err="1" smtClean="0">
                <a:latin typeface="Segoe Print" pitchFamily="2" charset="0"/>
              </a:rPr>
              <a:t>Rebekah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Isaac took </a:t>
            </a:r>
            <a:r>
              <a:rPr lang="en-US" sz="2800" dirty="0" err="1" smtClean="0">
                <a:latin typeface="Segoe Print" pitchFamily="2" charset="0"/>
              </a:rPr>
              <a:t>Rebekah</a:t>
            </a:r>
            <a:r>
              <a:rPr lang="en-US" sz="2800" dirty="0" smtClean="0">
                <a:latin typeface="Segoe Print" pitchFamily="2" charset="0"/>
              </a:rPr>
              <a:t> as his wife, and to them were born Jacob and Esau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Jacob took Leah and Rachel as wives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To Jacob was born 12 sons through Leah, Rachel, and their two maids </a:t>
            </a:r>
            <a:r>
              <a:rPr lang="en-US" sz="2800" dirty="0" err="1" smtClean="0">
                <a:latin typeface="Segoe Print" pitchFamily="2" charset="0"/>
              </a:rPr>
              <a:t>Zilpah</a:t>
            </a:r>
            <a:r>
              <a:rPr lang="en-US" sz="2800" dirty="0" smtClean="0">
                <a:latin typeface="Segoe Print" pitchFamily="2" charset="0"/>
              </a:rPr>
              <a:t> and </a:t>
            </a:r>
            <a:r>
              <a:rPr lang="en-US" sz="2800" dirty="0" err="1" smtClean="0">
                <a:latin typeface="Segoe Print" pitchFamily="2" charset="0"/>
              </a:rPr>
              <a:t>Bilhah</a:t>
            </a: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Death of King Saul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In fighting against the Philistines near Mt. </a:t>
            </a:r>
            <a:r>
              <a:rPr lang="en-US" sz="2800" dirty="0" err="1" smtClean="0">
                <a:latin typeface="Segoe Print" pitchFamily="2" charset="0"/>
              </a:rPr>
              <a:t>Gilboa</a:t>
            </a:r>
            <a:r>
              <a:rPr lang="en-US" sz="2800" dirty="0" smtClean="0">
                <a:latin typeface="Segoe Print" pitchFamily="2" charset="0"/>
              </a:rPr>
              <a:t>, Saul fell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An archer hit </a:t>
            </a:r>
            <a:r>
              <a:rPr lang="en-US" sz="2800" dirty="0" smtClean="0">
                <a:latin typeface="Segoe Print" pitchFamily="2" charset="0"/>
              </a:rPr>
              <a:t>him with an arrow, and Saul knew he would not live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Saul pleaded with his </a:t>
            </a:r>
            <a:r>
              <a:rPr lang="en-US" sz="2800" dirty="0" err="1" smtClean="0">
                <a:latin typeface="Segoe Print" pitchFamily="2" charset="0"/>
              </a:rPr>
              <a:t>armorbearer</a:t>
            </a:r>
            <a:r>
              <a:rPr lang="en-US" sz="2800" dirty="0" smtClean="0">
                <a:latin typeface="Segoe Print" pitchFamily="2" charset="0"/>
              </a:rPr>
              <a:t> to thrust him through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His </a:t>
            </a:r>
            <a:r>
              <a:rPr lang="en-US" sz="2800" dirty="0" err="1" smtClean="0">
                <a:latin typeface="Segoe Print" pitchFamily="2" charset="0"/>
              </a:rPr>
              <a:t>armorbearer</a:t>
            </a:r>
            <a:r>
              <a:rPr lang="en-US" sz="2800" dirty="0" smtClean="0">
                <a:latin typeface="Segoe Print" pitchFamily="2" charset="0"/>
              </a:rPr>
              <a:t> was afraid to do it, so Saul fell upon his own sword and died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When the </a:t>
            </a:r>
            <a:r>
              <a:rPr lang="en-US" sz="2800" dirty="0" err="1" smtClean="0">
                <a:latin typeface="Segoe Print" pitchFamily="2" charset="0"/>
              </a:rPr>
              <a:t>armorbearer</a:t>
            </a:r>
            <a:r>
              <a:rPr lang="en-US" sz="2800" dirty="0" smtClean="0">
                <a:latin typeface="Segoe Print" pitchFamily="2" charset="0"/>
              </a:rPr>
              <a:t> saw Saul  was dead, he fell upon his </a:t>
            </a:r>
            <a:r>
              <a:rPr lang="en-US" sz="2800" smtClean="0">
                <a:latin typeface="Segoe Print" pitchFamily="2" charset="0"/>
              </a:rPr>
              <a:t>own sword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Death of Saul’s House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Philistines killed Jonathan, </a:t>
            </a:r>
            <a:r>
              <a:rPr lang="en-US" sz="2800" dirty="0" err="1" smtClean="0">
                <a:latin typeface="Segoe Print" pitchFamily="2" charset="0"/>
              </a:rPr>
              <a:t>Abinadab</a:t>
            </a:r>
            <a:r>
              <a:rPr lang="en-US" sz="2800" dirty="0" smtClean="0">
                <a:latin typeface="Segoe Print" pitchFamily="2" charset="0"/>
              </a:rPr>
              <a:t>, and </a:t>
            </a:r>
            <a:r>
              <a:rPr lang="en-US" sz="2800" dirty="0" err="1" smtClean="0">
                <a:latin typeface="Segoe Print" pitchFamily="2" charset="0"/>
              </a:rPr>
              <a:t>Malchishua</a:t>
            </a:r>
            <a:r>
              <a:rPr lang="en-US" sz="2800" dirty="0" smtClean="0">
                <a:latin typeface="Segoe Print" pitchFamily="2" charset="0"/>
              </a:rPr>
              <a:t>, Saul’s sons also in the area of Mt. </a:t>
            </a:r>
            <a:r>
              <a:rPr lang="en-US" sz="2800" dirty="0" err="1" smtClean="0">
                <a:latin typeface="Segoe Print" pitchFamily="2" charset="0"/>
              </a:rPr>
              <a:t>Gilboa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So Saul and his three sons died; all his house died together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When all the men of Israel saw that Saul and his three sons were dead, they forsook their cities and fled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Then the Philistines came and dwelt in them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When the Philistines came the next day to strip the slain, they found Saul and his three sons fallen on Mt. </a:t>
            </a:r>
            <a:r>
              <a:rPr lang="en-US" sz="2800" dirty="0" err="1" smtClean="0">
                <a:latin typeface="Segoe Print" pitchFamily="2" charset="0"/>
              </a:rPr>
              <a:t>Gilboa</a:t>
            </a: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Death of Saul’s House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2578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stripped Saul and took his head and his armor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put his armor in the temple of their gods and fastened his head in the temple of Dagon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When this was heard by the valiant men of Israel, they came and took the bodies of Saul and his sons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They took them back over on the other side of the Jordan River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There they cremated the bodies</a:t>
            </a: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Why Saul Died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2578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Saul died for his unfaithfulness which he committed against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He did not keep the word of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He even consulted a medium for guidance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He did not seek guidance from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Therefore, the </a:t>
            </a:r>
            <a:r>
              <a:rPr lang="en-US" sz="2800" cap="small" dirty="0" smtClean="0">
                <a:latin typeface="Segoe Print" pitchFamily="2" charset="0"/>
              </a:rPr>
              <a:t>Lord</a:t>
            </a:r>
            <a:r>
              <a:rPr lang="en-US" sz="2800" dirty="0" smtClean="0">
                <a:latin typeface="Segoe Print" pitchFamily="2" charset="0"/>
              </a:rPr>
              <a:t> slew him and turned the kingdom over to David, the son of Jesse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So Saul died for his transgressions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z="2800" dirty="0" smtClean="0">
                <a:latin typeface="Segoe Print" pitchFamily="2" charset="0"/>
              </a:rPr>
              <a:t>Pride began to get hold of Saul’s life, and this is what destroyed him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sz="2800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469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  1 Chronicles  Lesson #2 Introduction Chapter 10    </vt:lpstr>
      <vt:lpstr>Abraham’s Family</vt:lpstr>
      <vt:lpstr>Abraham’s Family</vt:lpstr>
      <vt:lpstr>Death of King Saul</vt:lpstr>
      <vt:lpstr>Death of Saul’s House</vt:lpstr>
      <vt:lpstr>Death of Saul’s House</vt:lpstr>
      <vt:lpstr>Why Saul Died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Bruce &amp; Becky</cp:lastModifiedBy>
  <cp:revision>25</cp:revision>
  <dcterms:created xsi:type="dcterms:W3CDTF">2024-01-07T00:42:32Z</dcterms:created>
  <dcterms:modified xsi:type="dcterms:W3CDTF">2024-01-20T03:00:41Z</dcterms:modified>
</cp:coreProperties>
</file>