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9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3FA68-FF3D-DCF5-0D00-5DC790C7601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803072C-1067-948F-DE5C-0D71761600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E7CC0AC-7A4C-0814-3442-58AE34BA9E67}"/>
              </a:ext>
            </a:extLst>
          </p:cNvPr>
          <p:cNvSpPr>
            <a:spLocks noGrp="1"/>
          </p:cNvSpPr>
          <p:nvPr>
            <p:ph type="dt" sz="half" idx="10"/>
          </p:nvPr>
        </p:nvSpPr>
        <p:spPr/>
        <p:txBody>
          <a:bodyPr/>
          <a:lstStyle/>
          <a:p>
            <a:fld id="{47991671-C301-479A-A2AA-9E0396AF0FEF}" type="datetimeFigureOut">
              <a:rPr lang="en-US" smtClean="0"/>
              <a:t>1/24/2024</a:t>
            </a:fld>
            <a:endParaRPr lang="en-US"/>
          </a:p>
        </p:txBody>
      </p:sp>
      <p:sp>
        <p:nvSpPr>
          <p:cNvPr id="5" name="Footer Placeholder 4">
            <a:extLst>
              <a:ext uri="{FF2B5EF4-FFF2-40B4-BE49-F238E27FC236}">
                <a16:creationId xmlns:a16="http://schemas.microsoft.com/office/drawing/2014/main" id="{D3817395-EF6B-6E39-36C7-E56C722672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A7762C-AE2F-F950-5160-79EC2755C5B3}"/>
              </a:ext>
            </a:extLst>
          </p:cNvPr>
          <p:cNvSpPr>
            <a:spLocks noGrp="1"/>
          </p:cNvSpPr>
          <p:nvPr>
            <p:ph type="sldNum" sz="quarter" idx="12"/>
          </p:nvPr>
        </p:nvSpPr>
        <p:spPr/>
        <p:txBody>
          <a:bodyPr/>
          <a:lstStyle/>
          <a:p>
            <a:fld id="{431277FE-FEC1-4671-85B8-F93A90A4CF98}" type="slidenum">
              <a:rPr lang="en-US" smtClean="0"/>
              <a:t>‹#›</a:t>
            </a:fld>
            <a:endParaRPr lang="en-US"/>
          </a:p>
        </p:txBody>
      </p:sp>
    </p:spTree>
    <p:extLst>
      <p:ext uri="{BB962C8B-B14F-4D97-AF65-F5344CB8AC3E}">
        <p14:creationId xmlns:p14="http://schemas.microsoft.com/office/powerpoint/2010/main" val="3299006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98277-504C-4100-9C7C-4C81FCC4A1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E39899D-ACC8-8D0C-12EB-7A3DDF324D6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4197E2-EA96-B345-090A-78C7BCF28A3B}"/>
              </a:ext>
            </a:extLst>
          </p:cNvPr>
          <p:cNvSpPr>
            <a:spLocks noGrp="1"/>
          </p:cNvSpPr>
          <p:nvPr>
            <p:ph type="dt" sz="half" idx="10"/>
          </p:nvPr>
        </p:nvSpPr>
        <p:spPr/>
        <p:txBody>
          <a:bodyPr/>
          <a:lstStyle/>
          <a:p>
            <a:fld id="{47991671-C301-479A-A2AA-9E0396AF0FEF}" type="datetimeFigureOut">
              <a:rPr lang="en-US" smtClean="0"/>
              <a:t>1/24/2024</a:t>
            </a:fld>
            <a:endParaRPr lang="en-US"/>
          </a:p>
        </p:txBody>
      </p:sp>
      <p:sp>
        <p:nvSpPr>
          <p:cNvPr id="5" name="Footer Placeholder 4">
            <a:extLst>
              <a:ext uri="{FF2B5EF4-FFF2-40B4-BE49-F238E27FC236}">
                <a16:creationId xmlns:a16="http://schemas.microsoft.com/office/drawing/2014/main" id="{238715ED-E949-6EB5-A663-14768AC497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17CCD8-FFC8-93A6-4890-D256D245203B}"/>
              </a:ext>
            </a:extLst>
          </p:cNvPr>
          <p:cNvSpPr>
            <a:spLocks noGrp="1"/>
          </p:cNvSpPr>
          <p:nvPr>
            <p:ph type="sldNum" sz="quarter" idx="12"/>
          </p:nvPr>
        </p:nvSpPr>
        <p:spPr/>
        <p:txBody>
          <a:bodyPr/>
          <a:lstStyle/>
          <a:p>
            <a:fld id="{431277FE-FEC1-4671-85B8-F93A90A4CF98}" type="slidenum">
              <a:rPr lang="en-US" smtClean="0"/>
              <a:t>‹#›</a:t>
            </a:fld>
            <a:endParaRPr lang="en-US"/>
          </a:p>
        </p:txBody>
      </p:sp>
    </p:spTree>
    <p:extLst>
      <p:ext uri="{BB962C8B-B14F-4D97-AF65-F5344CB8AC3E}">
        <p14:creationId xmlns:p14="http://schemas.microsoft.com/office/powerpoint/2010/main" val="3423252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03E335-E150-2072-4C5B-BE3C3E0E6C9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DF7523F-9BC5-891D-63E2-D65022E5FEB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CCE151-0893-AA03-8F8D-FF3665623B8D}"/>
              </a:ext>
            </a:extLst>
          </p:cNvPr>
          <p:cNvSpPr>
            <a:spLocks noGrp="1"/>
          </p:cNvSpPr>
          <p:nvPr>
            <p:ph type="dt" sz="half" idx="10"/>
          </p:nvPr>
        </p:nvSpPr>
        <p:spPr/>
        <p:txBody>
          <a:bodyPr/>
          <a:lstStyle/>
          <a:p>
            <a:fld id="{47991671-C301-479A-A2AA-9E0396AF0FEF}" type="datetimeFigureOut">
              <a:rPr lang="en-US" smtClean="0"/>
              <a:t>1/24/2024</a:t>
            </a:fld>
            <a:endParaRPr lang="en-US"/>
          </a:p>
        </p:txBody>
      </p:sp>
      <p:sp>
        <p:nvSpPr>
          <p:cNvPr id="5" name="Footer Placeholder 4">
            <a:extLst>
              <a:ext uri="{FF2B5EF4-FFF2-40B4-BE49-F238E27FC236}">
                <a16:creationId xmlns:a16="http://schemas.microsoft.com/office/drawing/2014/main" id="{D60A3E30-FEDF-9B60-85FA-C2B253FA95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954D34-CF33-CBAB-6EA2-D6FF2C3651F2}"/>
              </a:ext>
            </a:extLst>
          </p:cNvPr>
          <p:cNvSpPr>
            <a:spLocks noGrp="1"/>
          </p:cNvSpPr>
          <p:nvPr>
            <p:ph type="sldNum" sz="quarter" idx="12"/>
          </p:nvPr>
        </p:nvSpPr>
        <p:spPr/>
        <p:txBody>
          <a:bodyPr/>
          <a:lstStyle/>
          <a:p>
            <a:fld id="{431277FE-FEC1-4671-85B8-F93A90A4CF98}" type="slidenum">
              <a:rPr lang="en-US" smtClean="0"/>
              <a:t>‹#›</a:t>
            </a:fld>
            <a:endParaRPr lang="en-US"/>
          </a:p>
        </p:txBody>
      </p:sp>
    </p:spTree>
    <p:extLst>
      <p:ext uri="{BB962C8B-B14F-4D97-AF65-F5344CB8AC3E}">
        <p14:creationId xmlns:p14="http://schemas.microsoft.com/office/powerpoint/2010/main" val="3548590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40435-5491-1D7E-E9B6-7A230FD9873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D29BD1E-3113-D62C-0EA8-B74C101218A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ED0B54-E202-C559-D66D-282BE5959C66}"/>
              </a:ext>
            </a:extLst>
          </p:cNvPr>
          <p:cNvSpPr>
            <a:spLocks noGrp="1"/>
          </p:cNvSpPr>
          <p:nvPr>
            <p:ph type="dt" sz="half" idx="10"/>
          </p:nvPr>
        </p:nvSpPr>
        <p:spPr/>
        <p:txBody>
          <a:bodyPr/>
          <a:lstStyle/>
          <a:p>
            <a:fld id="{47991671-C301-479A-A2AA-9E0396AF0FEF}" type="datetimeFigureOut">
              <a:rPr lang="en-US" smtClean="0"/>
              <a:t>1/24/2024</a:t>
            </a:fld>
            <a:endParaRPr lang="en-US"/>
          </a:p>
        </p:txBody>
      </p:sp>
      <p:sp>
        <p:nvSpPr>
          <p:cNvPr id="5" name="Footer Placeholder 4">
            <a:extLst>
              <a:ext uri="{FF2B5EF4-FFF2-40B4-BE49-F238E27FC236}">
                <a16:creationId xmlns:a16="http://schemas.microsoft.com/office/drawing/2014/main" id="{CE33E627-3F3D-8CB7-CA3A-6FDC1F9FAE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27297F-757C-2F81-EBE6-3E10D69EE5FD}"/>
              </a:ext>
            </a:extLst>
          </p:cNvPr>
          <p:cNvSpPr>
            <a:spLocks noGrp="1"/>
          </p:cNvSpPr>
          <p:nvPr>
            <p:ph type="sldNum" sz="quarter" idx="12"/>
          </p:nvPr>
        </p:nvSpPr>
        <p:spPr/>
        <p:txBody>
          <a:bodyPr/>
          <a:lstStyle/>
          <a:p>
            <a:fld id="{431277FE-FEC1-4671-85B8-F93A90A4CF98}" type="slidenum">
              <a:rPr lang="en-US" smtClean="0"/>
              <a:t>‹#›</a:t>
            </a:fld>
            <a:endParaRPr lang="en-US"/>
          </a:p>
        </p:txBody>
      </p:sp>
    </p:spTree>
    <p:extLst>
      <p:ext uri="{BB962C8B-B14F-4D97-AF65-F5344CB8AC3E}">
        <p14:creationId xmlns:p14="http://schemas.microsoft.com/office/powerpoint/2010/main" val="1552132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DC0E7-F87C-C8BA-22A4-5BD77446014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B950BAF-1D25-2D0B-D80B-2C54170CE5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942277D-4466-0257-ACCD-C0259F27373A}"/>
              </a:ext>
            </a:extLst>
          </p:cNvPr>
          <p:cNvSpPr>
            <a:spLocks noGrp="1"/>
          </p:cNvSpPr>
          <p:nvPr>
            <p:ph type="dt" sz="half" idx="10"/>
          </p:nvPr>
        </p:nvSpPr>
        <p:spPr/>
        <p:txBody>
          <a:bodyPr/>
          <a:lstStyle/>
          <a:p>
            <a:fld id="{47991671-C301-479A-A2AA-9E0396AF0FEF}" type="datetimeFigureOut">
              <a:rPr lang="en-US" smtClean="0"/>
              <a:t>1/24/2024</a:t>
            </a:fld>
            <a:endParaRPr lang="en-US"/>
          </a:p>
        </p:txBody>
      </p:sp>
      <p:sp>
        <p:nvSpPr>
          <p:cNvPr id="5" name="Footer Placeholder 4">
            <a:extLst>
              <a:ext uri="{FF2B5EF4-FFF2-40B4-BE49-F238E27FC236}">
                <a16:creationId xmlns:a16="http://schemas.microsoft.com/office/drawing/2014/main" id="{F71E4EB7-6E2E-B1DA-22AC-3D487475E4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ED5124-FF01-03D6-CA94-46E682AB01A3}"/>
              </a:ext>
            </a:extLst>
          </p:cNvPr>
          <p:cNvSpPr>
            <a:spLocks noGrp="1"/>
          </p:cNvSpPr>
          <p:nvPr>
            <p:ph type="sldNum" sz="quarter" idx="12"/>
          </p:nvPr>
        </p:nvSpPr>
        <p:spPr/>
        <p:txBody>
          <a:bodyPr/>
          <a:lstStyle/>
          <a:p>
            <a:fld id="{431277FE-FEC1-4671-85B8-F93A90A4CF98}" type="slidenum">
              <a:rPr lang="en-US" smtClean="0"/>
              <a:t>‹#›</a:t>
            </a:fld>
            <a:endParaRPr lang="en-US"/>
          </a:p>
        </p:txBody>
      </p:sp>
    </p:spTree>
    <p:extLst>
      <p:ext uri="{BB962C8B-B14F-4D97-AF65-F5344CB8AC3E}">
        <p14:creationId xmlns:p14="http://schemas.microsoft.com/office/powerpoint/2010/main" val="1467373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43F5F-9E27-B3D3-8B95-04CF8FB2CA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0FAE420-DA2F-53CA-A514-ABC2C49DE39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03BF4F3-2365-102C-D7C5-8C8F7F51FFD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964BD2F-B26F-51D2-CFA8-EFDBF49E3AA4}"/>
              </a:ext>
            </a:extLst>
          </p:cNvPr>
          <p:cNvSpPr>
            <a:spLocks noGrp="1"/>
          </p:cNvSpPr>
          <p:nvPr>
            <p:ph type="dt" sz="half" idx="10"/>
          </p:nvPr>
        </p:nvSpPr>
        <p:spPr/>
        <p:txBody>
          <a:bodyPr/>
          <a:lstStyle/>
          <a:p>
            <a:fld id="{47991671-C301-479A-A2AA-9E0396AF0FEF}" type="datetimeFigureOut">
              <a:rPr lang="en-US" smtClean="0"/>
              <a:t>1/24/2024</a:t>
            </a:fld>
            <a:endParaRPr lang="en-US"/>
          </a:p>
        </p:txBody>
      </p:sp>
      <p:sp>
        <p:nvSpPr>
          <p:cNvPr id="6" name="Footer Placeholder 5">
            <a:extLst>
              <a:ext uri="{FF2B5EF4-FFF2-40B4-BE49-F238E27FC236}">
                <a16:creationId xmlns:a16="http://schemas.microsoft.com/office/drawing/2014/main" id="{AA56A2A4-0456-023C-D542-729B2B72E1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D4A7B8-5DB0-D8A0-F5A0-1D4B259F3DA8}"/>
              </a:ext>
            </a:extLst>
          </p:cNvPr>
          <p:cNvSpPr>
            <a:spLocks noGrp="1"/>
          </p:cNvSpPr>
          <p:nvPr>
            <p:ph type="sldNum" sz="quarter" idx="12"/>
          </p:nvPr>
        </p:nvSpPr>
        <p:spPr/>
        <p:txBody>
          <a:bodyPr/>
          <a:lstStyle/>
          <a:p>
            <a:fld id="{431277FE-FEC1-4671-85B8-F93A90A4CF98}" type="slidenum">
              <a:rPr lang="en-US" smtClean="0"/>
              <a:t>‹#›</a:t>
            </a:fld>
            <a:endParaRPr lang="en-US"/>
          </a:p>
        </p:txBody>
      </p:sp>
    </p:spTree>
    <p:extLst>
      <p:ext uri="{BB962C8B-B14F-4D97-AF65-F5344CB8AC3E}">
        <p14:creationId xmlns:p14="http://schemas.microsoft.com/office/powerpoint/2010/main" val="247851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34D52-E383-5A60-713E-D23A8CDCA3B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22E1788-7468-2473-F585-1BE8C23D2E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EEE5E97-7DC6-137E-38FB-84BFC9AADDA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48DA0F-0BC7-0D0F-B8C6-F32B6414D3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EBEC49-DBA6-35EB-0BDC-7C77BD76D17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D770ACD-19F1-9A21-BB8D-B6F33FFAFEEF}"/>
              </a:ext>
            </a:extLst>
          </p:cNvPr>
          <p:cNvSpPr>
            <a:spLocks noGrp="1"/>
          </p:cNvSpPr>
          <p:nvPr>
            <p:ph type="dt" sz="half" idx="10"/>
          </p:nvPr>
        </p:nvSpPr>
        <p:spPr/>
        <p:txBody>
          <a:bodyPr/>
          <a:lstStyle/>
          <a:p>
            <a:fld id="{47991671-C301-479A-A2AA-9E0396AF0FEF}" type="datetimeFigureOut">
              <a:rPr lang="en-US" smtClean="0"/>
              <a:t>1/24/2024</a:t>
            </a:fld>
            <a:endParaRPr lang="en-US"/>
          </a:p>
        </p:txBody>
      </p:sp>
      <p:sp>
        <p:nvSpPr>
          <p:cNvPr id="8" name="Footer Placeholder 7">
            <a:extLst>
              <a:ext uri="{FF2B5EF4-FFF2-40B4-BE49-F238E27FC236}">
                <a16:creationId xmlns:a16="http://schemas.microsoft.com/office/drawing/2014/main" id="{158960EB-658E-214B-8A7D-A47768A0A1F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D988E9-73EE-C302-9F86-50B4ACC7B25F}"/>
              </a:ext>
            </a:extLst>
          </p:cNvPr>
          <p:cNvSpPr>
            <a:spLocks noGrp="1"/>
          </p:cNvSpPr>
          <p:nvPr>
            <p:ph type="sldNum" sz="quarter" idx="12"/>
          </p:nvPr>
        </p:nvSpPr>
        <p:spPr/>
        <p:txBody>
          <a:bodyPr/>
          <a:lstStyle/>
          <a:p>
            <a:fld id="{431277FE-FEC1-4671-85B8-F93A90A4CF98}" type="slidenum">
              <a:rPr lang="en-US" smtClean="0"/>
              <a:t>‹#›</a:t>
            </a:fld>
            <a:endParaRPr lang="en-US"/>
          </a:p>
        </p:txBody>
      </p:sp>
    </p:spTree>
    <p:extLst>
      <p:ext uri="{BB962C8B-B14F-4D97-AF65-F5344CB8AC3E}">
        <p14:creationId xmlns:p14="http://schemas.microsoft.com/office/powerpoint/2010/main" val="1840570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B729C-B23F-55C2-8E10-E5658082C71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CE01977-50B9-599B-9227-E4005F37C48B}"/>
              </a:ext>
            </a:extLst>
          </p:cNvPr>
          <p:cNvSpPr>
            <a:spLocks noGrp="1"/>
          </p:cNvSpPr>
          <p:nvPr>
            <p:ph type="dt" sz="half" idx="10"/>
          </p:nvPr>
        </p:nvSpPr>
        <p:spPr/>
        <p:txBody>
          <a:bodyPr/>
          <a:lstStyle/>
          <a:p>
            <a:fld id="{47991671-C301-479A-A2AA-9E0396AF0FEF}" type="datetimeFigureOut">
              <a:rPr lang="en-US" smtClean="0"/>
              <a:t>1/24/2024</a:t>
            </a:fld>
            <a:endParaRPr lang="en-US"/>
          </a:p>
        </p:txBody>
      </p:sp>
      <p:sp>
        <p:nvSpPr>
          <p:cNvPr id="4" name="Footer Placeholder 3">
            <a:extLst>
              <a:ext uri="{FF2B5EF4-FFF2-40B4-BE49-F238E27FC236}">
                <a16:creationId xmlns:a16="http://schemas.microsoft.com/office/drawing/2014/main" id="{39CEABCA-8395-2A6A-1020-3A2E4F6124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5C40544-F66E-46E4-A83B-6887BE8D221B}"/>
              </a:ext>
            </a:extLst>
          </p:cNvPr>
          <p:cNvSpPr>
            <a:spLocks noGrp="1"/>
          </p:cNvSpPr>
          <p:nvPr>
            <p:ph type="sldNum" sz="quarter" idx="12"/>
          </p:nvPr>
        </p:nvSpPr>
        <p:spPr/>
        <p:txBody>
          <a:bodyPr/>
          <a:lstStyle/>
          <a:p>
            <a:fld id="{431277FE-FEC1-4671-85B8-F93A90A4CF98}" type="slidenum">
              <a:rPr lang="en-US" smtClean="0"/>
              <a:t>‹#›</a:t>
            </a:fld>
            <a:endParaRPr lang="en-US"/>
          </a:p>
        </p:txBody>
      </p:sp>
    </p:spTree>
    <p:extLst>
      <p:ext uri="{BB962C8B-B14F-4D97-AF65-F5344CB8AC3E}">
        <p14:creationId xmlns:p14="http://schemas.microsoft.com/office/powerpoint/2010/main" val="559092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C14DE1F-2C3D-E9F4-87EF-87998D7AC038}"/>
              </a:ext>
            </a:extLst>
          </p:cNvPr>
          <p:cNvSpPr>
            <a:spLocks noGrp="1"/>
          </p:cNvSpPr>
          <p:nvPr>
            <p:ph type="dt" sz="half" idx="10"/>
          </p:nvPr>
        </p:nvSpPr>
        <p:spPr/>
        <p:txBody>
          <a:bodyPr/>
          <a:lstStyle/>
          <a:p>
            <a:fld id="{47991671-C301-479A-A2AA-9E0396AF0FEF}" type="datetimeFigureOut">
              <a:rPr lang="en-US" smtClean="0"/>
              <a:t>1/24/2024</a:t>
            </a:fld>
            <a:endParaRPr lang="en-US"/>
          </a:p>
        </p:txBody>
      </p:sp>
      <p:sp>
        <p:nvSpPr>
          <p:cNvPr id="3" name="Footer Placeholder 2">
            <a:extLst>
              <a:ext uri="{FF2B5EF4-FFF2-40B4-BE49-F238E27FC236}">
                <a16:creationId xmlns:a16="http://schemas.microsoft.com/office/drawing/2014/main" id="{B8DDC3A7-C84A-283E-5E57-778633DAD61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6DAEC63-E7E0-FCB3-3FC7-F36109D4756E}"/>
              </a:ext>
            </a:extLst>
          </p:cNvPr>
          <p:cNvSpPr>
            <a:spLocks noGrp="1"/>
          </p:cNvSpPr>
          <p:nvPr>
            <p:ph type="sldNum" sz="quarter" idx="12"/>
          </p:nvPr>
        </p:nvSpPr>
        <p:spPr/>
        <p:txBody>
          <a:bodyPr/>
          <a:lstStyle/>
          <a:p>
            <a:fld id="{431277FE-FEC1-4671-85B8-F93A90A4CF98}" type="slidenum">
              <a:rPr lang="en-US" smtClean="0"/>
              <a:t>‹#›</a:t>
            </a:fld>
            <a:endParaRPr lang="en-US"/>
          </a:p>
        </p:txBody>
      </p:sp>
    </p:spTree>
    <p:extLst>
      <p:ext uri="{BB962C8B-B14F-4D97-AF65-F5344CB8AC3E}">
        <p14:creationId xmlns:p14="http://schemas.microsoft.com/office/powerpoint/2010/main" val="1978814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91AAB-7AE7-F865-8893-ACB7C11423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C9A7FB0-B067-37ED-7A51-28A442E88B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761992D-D340-7C65-7EC2-84B1FAACEB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D3A623-5BDB-AB38-7E97-4DFEDDFF8013}"/>
              </a:ext>
            </a:extLst>
          </p:cNvPr>
          <p:cNvSpPr>
            <a:spLocks noGrp="1"/>
          </p:cNvSpPr>
          <p:nvPr>
            <p:ph type="dt" sz="half" idx="10"/>
          </p:nvPr>
        </p:nvSpPr>
        <p:spPr/>
        <p:txBody>
          <a:bodyPr/>
          <a:lstStyle/>
          <a:p>
            <a:fld id="{47991671-C301-479A-A2AA-9E0396AF0FEF}" type="datetimeFigureOut">
              <a:rPr lang="en-US" smtClean="0"/>
              <a:t>1/24/2024</a:t>
            </a:fld>
            <a:endParaRPr lang="en-US"/>
          </a:p>
        </p:txBody>
      </p:sp>
      <p:sp>
        <p:nvSpPr>
          <p:cNvPr id="6" name="Footer Placeholder 5">
            <a:extLst>
              <a:ext uri="{FF2B5EF4-FFF2-40B4-BE49-F238E27FC236}">
                <a16:creationId xmlns:a16="http://schemas.microsoft.com/office/drawing/2014/main" id="{74529AB1-A6B6-415C-66AA-2CCE1684E6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3D06C4-90A5-DE20-B2DA-785D2F6206E6}"/>
              </a:ext>
            </a:extLst>
          </p:cNvPr>
          <p:cNvSpPr>
            <a:spLocks noGrp="1"/>
          </p:cNvSpPr>
          <p:nvPr>
            <p:ph type="sldNum" sz="quarter" idx="12"/>
          </p:nvPr>
        </p:nvSpPr>
        <p:spPr/>
        <p:txBody>
          <a:bodyPr/>
          <a:lstStyle/>
          <a:p>
            <a:fld id="{431277FE-FEC1-4671-85B8-F93A90A4CF98}" type="slidenum">
              <a:rPr lang="en-US" smtClean="0"/>
              <a:t>‹#›</a:t>
            </a:fld>
            <a:endParaRPr lang="en-US"/>
          </a:p>
        </p:txBody>
      </p:sp>
    </p:spTree>
    <p:extLst>
      <p:ext uri="{BB962C8B-B14F-4D97-AF65-F5344CB8AC3E}">
        <p14:creationId xmlns:p14="http://schemas.microsoft.com/office/powerpoint/2010/main" val="2265028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32E3A-B08B-4154-9874-A7A23AA20D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D04ECD6-8F4B-BBE3-A726-95CD766481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753E575-B320-8A63-D848-3A9E963071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F97ABD-AF19-A338-6F9B-8F81B8F25C33}"/>
              </a:ext>
            </a:extLst>
          </p:cNvPr>
          <p:cNvSpPr>
            <a:spLocks noGrp="1"/>
          </p:cNvSpPr>
          <p:nvPr>
            <p:ph type="dt" sz="half" idx="10"/>
          </p:nvPr>
        </p:nvSpPr>
        <p:spPr/>
        <p:txBody>
          <a:bodyPr/>
          <a:lstStyle/>
          <a:p>
            <a:fld id="{47991671-C301-479A-A2AA-9E0396AF0FEF}" type="datetimeFigureOut">
              <a:rPr lang="en-US" smtClean="0"/>
              <a:t>1/24/2024</a:t>
            </a:fld>
            <a:endParaRPr lang="en-US"/>
          </a:p>
        </p:txBody>
      </p:sp>
      <p:sp>
        <p:nvSpPr>
          <p:cNvPr id="6" name="Footer Placeholder 5">
            <a:extLst>
              <a:ext uri="{FF2B5EF4-FFF2-40B4-BE49-F238E27FC236}">
                <a16:creationId xmlns:a16="http://schemas.microsoft.com/office/drawing/2014/main" id="{DFB850B8-456A-A19A-A51C-B351D64B4C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0BD5FE-C55E-68F1-FC48-916F2ED3F0C6}"/>
              </a:ext>
            </a:extLst>
          </p:cNvPr>
          <p:cNvSpPr>
            <a:spLocks noGrp="1"/>
          </p:cNvSpPr>
          <p:nvPr>
            <p:ph type="sldNum" sz="quarter" idx="12"/>
          </p:nvPr>
        </p:nvSpPr>
        <p:spPr/>
        <p:txBody>
          <a:bodyPr/>
          <a:lstStyle/>
          <a:p>
            <a:fld id="{431277FE-FEC1-4671-85B8-F93A90A4CF98}" type="slidenum">
              <a:rPr lang="en-US" smtClean="0"/>
              <a:t>‹#›</a:t>
            </a:fld>
            <a:endParaRPr lang="en-US"/>
          </a:p>
        </p:txBody>
      </p:sp>
    </p:spTree>
    <p:extLst>
      <p:ext uri="{BB962C8B-B14F-4D97-AF65-F5344CB8AC3E}">
        <p14:creationId xmlns:p14="http://schemas.microsoft.com/office/powerpoint/2010/main" val="394270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16093C-718F-8414-546C-FE5F493B87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1B847E4-B04D-DD05-E617-A108C22456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31FC16-E69D-1629-1D2F-A643CBAA3F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991671-C301-479A-A2AA-9E0396AF0FEF}" type="datetimeFigureOut">
              <a:rPr lang="en-US" smtClean="0"/>
              <a:t>1/24/2024</a:t>
            </a:fld>
            <a:endParaRPr lang="en-US"/>
          </a:p>
        </p:txBody>
      </p:sp>
      <p:sp>
        <p:nvSpPr>
          <p:cNvPr id="5" name="Footer Placeholder 4">
            <a:extLst>
              <a:ext uri="{FF2B5EF4-FFF2-40B4-BE49-F238E27FC236}">
                <a16:creationId xmlns:a16="http://schemas.microsoft.com/office/drawing/2014/main" id="{E3CD7C28-D2CA-00FA-BBDC-4680A34DF6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AB2061A-6FAC-842E-76BC-1891B2A19D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1277FE-FEC1-4671-85B8-F93A90A4CF98}" type="slidenum">
              <a:rPr lang="en-US" smtClean="0"/>
              <a:t>‹#›</a:t>
            </a:fld>
            <a:endParaRPr lang="en-US"/>
          </a:p>
        </p:txBody>
      </p:sp>
    </p:spTree>
    <p:extLst>
      <p:ext uri="{BB962C8B-B14F-4D97-AF65-F5344CB8AC3E}">
        <p14:creationId xmlns:p14="http://schemas.microsoft.com/office/powerpoint/2010/main" val="2659823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B08CE-37E9-557C-4697-7FF89766E659}"/>
              </a:ext>
            </a:extLst>
          </p:cNvPr>
          <p:cNvSpPr>
            <a:spLocks noGrp="1"/>
          </p:cNvSpPr>
          <p:nvPr>
            <p:ph type="ctrTitle"/>
          </p:nvPr>
        </p:nvSpPr>
        <p:spPr/>
        <p:txBody>
          <a:bodyPr/>
          <a:lstStyle/>
          <a:p>
            <a:r>
              <a:rPr lang="en-US" dirty="0"/>
              <a:t>Romans</a:t>
            </a:r>
          </a:p>
        </p:txBody>
      </p:sp>
      <p:sp>
        <p:nvSpPr>
          <p:cNvPr id="3" name="Subtitle 2">
            <a:extLst>
              <a:ext uri="{FF2B5EF4-FFF2-40B4-BE49-F238E27FC236}">
                <a16:creationId xmlns:a16="http://schemas.microsoft.com/office/drawing/2014/main" id="{E389F5B6-D2ED-6F69-3393-A8C7A812DEF3}"/>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69987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AF98B-EA16-B1AA-3500-5023E03228C4}"/>
              </a:ext>
            </a:extLst>
          </p:cNvPr>
          <p:cNvSpPr>
            <a:spLocks noGrp="1"/>
          </p:cNvSpPr>
          <p:nvPr>
            <p:ph type="title"/>
          </p:nvPr>
        </p:nvSpPr>
        <p:spPr>
          <a:xfrm>
            <a:off x="838200" y="365125"/>
            <a:ext cx="10515600" cy="729385"/>
          </a:xfrm>
        </p:spPr>
        <p:txBody>
          <a:bodyPr>
            <a:normAutofit/>
          </a:bodyPr>
          <a:lstStyle/>
          <a:p>
            <a:pPr algn="ctr"/>
            <a:r>
              <a:rPr lang="en-US" sz="3200" dirty="0"/>
              <a:t>Romans 1:19-28</a:t>
            </a:r>
          </a:p>
        </p:txBody>
      </p:sp>
      <p:sp>
        <p:nvSpPr>
          <p:cNvPr id="3" name="Content Placeholder 2">
            <a:extLst>
              <a:ext uri="{FF2B5EF4-FFF2-40B4-BE49-F238E27FC236}">
                <a16:creationId xmlns:a16="http://schemas.microsoft.com/office/drawing/2014/main" id="{995CA8A8-D7A8-7A65-BAA6-EA341974BD27}"/>
              </a:ext>
            </a:extLst>
          </p:cNvPr>
          <p:cNvSpPr>
            <a:spLocks noGrp="1"/>
          </p:cNvSpPr>
          <p:nvPr>
            <p:ph idx="1"/>
          </p:nvPr>
        </p:nvSpPr>
        <p:spPr>
          <a:xfrm>
            <a:off x="870527" y="1094510"/>
            <a:ext cx="10515600" cy="4943981"/>
          </a:xfrm>
        </p:spPr>
        <p:txBody>
          <a:bodyPr>
            <a:normAutofit lnSpcReduction="10000"/>
          </a:bodyPr>
          <a:lstStyle/>
          <a:p>
            <a:pPr marL="0" indent="0">
              <a:buNone/>
            </a:pPr>
            <a:r>
              <a:rPr lang="en-US" sz="2400" dirty="0"/>
              <a:t>19-20 The existence of creation is compelling evidence of an eternal &amp; divine God.</a:t>
            </a:r>
          </a:p>
          <a:p>
            <a:pPr marL="0" indent="0">
              <a:buNone/>
            </a:pPr>
            <a:r>
              <a:rPr lang="en-US" sz="2400" dirty="0"/>
              <a:t>21 Seeing the evidence of creation, unrighteous men rejected God as the Creator.</a:t>
            </a:r>
          </a:p>
          <a:p>
            <a:pPr marL="0" indent="0">
              <a:buNone/>
            </a:pPr>
            <a:r>
              <a:rPr lang="en-US" sz="2400" dirty="0"/>
              <a:t>22 Professing to be wise, they became fools.</a:t>
            </a:r>
          </a:p>
          <a:p>
            <a:pPr marL="0" indent="0">
              <a:buNone/>
            </a:pPr>
            <a:r>
              <a:rPr lang="en-US" sz="2400" dirty="0"/>
              <a:t>23, 25 Rejecting God, they worshipped idols of creatures created by God.</a:t>
            </a:r>
          </a:p>
          <a:p>
            <a:pPr marL="0" indent="0">
              <a:buNone/>
            </a:pPr>
            <a:r>
              <a:rPr lang="en-US" sz="2400" dirty="0"/>
              <a:t>26 Women exchanged the natural function for the unnatural (“contrary to nature”).</a:t>
            </a:r>
          </a:p>
          <a:p>
            <a:pPr marL="0" indent="0">
              <a:buNone/>
            </a:pPr>
            <a:r>
              <a:rPr lang="en-US" sz="2400" dirty="0"/>
              <a:t>27 Men forsook women &amp; turned to men, committing indecent acts (“of shame”).</a:t>
            </a:r>
          </a:p>
          <a:p>
            <a:pPr marL="0" indent="0">
              <a:buNone/>
            </a:pPr>
            <a:endParaRPr lang="en-US" sz="2400" dirty="0"/>
          </a:p>
          <a:p>
            <a:pPr marL="0" indent="0">
              <a:buNone/>
            </a:pPr>
            <a:r>
              <a:rPr lang="en-US" sz="2400" dirty="0"/>
              <a:t>God gave them over:</a:t>
            </a:r>
          </a:p>
          <a:p>
            <a:pPr marL="0" indent="0">
              <a:buNone/>
            </a:pPr>
            <a:r>
              <a:rPr lang="en-US" sz="2400" dirty="0"/>
              <a:t>     in the lusts of their hearts to impurity and dishonor (24)</a:t>
            </a:r>
          </a:p>
          <a:p>
            <a:pPr marL="0" indent="0">
              <a:buNone/>
            </a:pPr>
            <a:r>
              <a:rPr lang="en-US" sz="2400" dirty="0"/>
              <a:t>     to degrading passions that are “against nature” (26)</a:t>
            </a:r>
          </a:p>
          <a:p>
            <a:pPr marL="0" indent="0">
              <a:buNone/>
            </a:pPr>
            <a:r>
              <a:rPr lang="en-US" sz="2400" dirty="0"/>
              <a:t>     to a </a:t>
            </a:r>
            <a:r>
              <a:rPr lang="en-US" sz="2400"/>
              <a:t>depraved mind, </a:t>
            </a:r>
            <a:r>
              <a:rPr lang="en-US" sz="2400" dirty="0"/>
              <a:t>to do those things which are not proper (28).</a:t>
            </a:r>
          </a:p>
        </p:txBody>
      </p:sp>
    </p:spTree>
    <p:extLst>
      <p:ext uri="{BB962C8B-B14F-4D97-AF65-F5344CB8AC3E}">
        <p14:creationId xmlns:p14="http://schemas.microsoft.com/office/powerpoint/2010/main" val="2937736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A1884-F354-9F49-4CBC-3667848C6E7A}"/>
              </a:ext>
            </a:extLst>
          </p:cNvPr>
          <p:cNvSpPr>
            <a:spLocks noGrp="1"/>
          </p:cNvSpPr>
          <p:nvPr>
            <p:ph type="title"/>
          </p:nvPr>
        </p:nvSpPr>
        <p:spPr>
          <a:xfrm>
            <a:off x="838200" y="365125"/>
            <a:ext cx="10515600" cy="506143"/>
          </a:xfrm>
        </p:spPr>
        <p:txBody>
          <a:bodyPr>
            <a:normAutofit fontScale="90000"/>
          </a:bodyPr>
          <a:lstStyle/>
          <a:p>
            <a:pPr algn="ctr"/>
            <a:r>
              <a:rPr lang="en-US" sz="3200" dirty="0"/>
              <a:t>Things which are not proper (Romans 1:29-31)</a:t>
            </a:r>
          </a:p>
        </p:txBody>
      </p:sp>
      <p:sp>
        <p:nvSpPr>
          <p:cNvPr id="3" name="Content Placeholder 2">
            <a:extLst>
              <a:ext uri="{FF2B5EF4-FFF2-40B4-BE49-F238E27FC236}">
                <a16:creationId xmlns:a16="http://schemas.microsoft.com/office/drawing/2014/main" id="{B0C1A6D7-0B10-4B0D-B3BA-E4DDE2804EB7}"/>
              </a:ext>
            </a:extLst>
          </p:cNvPr>
          <p:cNvSpPr>
            <a:spLocks noGrp="1"/>
          </p:cNvSpPr>
          <p:nvPr>
            <p:ph idx="1"/>
          </p:nvPr>
        </p:nvSpPr>
        <p:spPr>
          <a:xfrm>
            <a:off x="432759" y="974783"/>
            <a:ext cx="11316418" cy="5710689"/>
          </a:xfrm>
        </p:spPr>
        <p:txBody>
          <a:bodyPr>
            <a:normAutofit/>
          </a:bodyPr>
          <a:lstStyle/>
          <a:p>
            <a:r>
              <a:rPr lang="en-US" sz="2400" dirty="0"/>
              <a:t>General Characteristics: Unrighteousness, wickedness, haters of God, inventors of evil.</a:t>
            </a:r>
          </a:p>
          <a:p>
            <a:r>
              <a:rPr lang="en-US" sz="2400" dirty="0"/>
              <a:t>Characteristics of pride and selfishness: insolent, arrogant, boastful, untrustworthy.</a:t>
            </a:r>
          </a:p>
          <a:p>
            <a:r>
              <a:rPr lang="en-US" sz="2400" dirty="0"/>
              <a:t>Characteristics that cause harm to others:  greed, malice, envy, unmerciful, murder, strife, deceit, gossip, slander.</a:t>
            </a:r>
          </a:p>
          <a:p>
            <a:r>
              <a:rPr lang="en-US" sz="2400" dirty="0"/>
              <a:t>Unloving – Literal Greek: “without natural affection” (e.g., husband/wife, parent/child).</a:t>
            </a:r>
          </a:p>
          <a:p>
            <a:r>
              <a:rPr lang="en-US" sz="2400" dirty="0"/>
              <a:t>Without understanding – of the moral implications of his behavior when he rejects God.</a:t>
            </a:r>
          </a:p>
          <a:p>
            <a:r>
              <a:rPr lang="en-US" sz="2400" dirty="0"/>
              <a:t>Disobedient to parents – possibly refers to malicious refusal to honor aging parents.</a:t>
            </a:r>
          </a:p>
          <a:p>
            <a:pPr marL="0" indent="0">
              <a:buNone/>
            </a:pPr>
            <a:endParaRPr lang="en-US" sz="2400" dirty="0"/>
          </a:p>
          <a:p>
            <a:pPr marL="0" indent="0">
              <a:buNone/>
            </a:pPr>
            <a:r>
              <a:rPr lang="en-US" sz="2400" dirty="0"/>
              <a:t>Who can say that the Bible is not relevant today?</a:t>
            </a:r>
          </a:p>
          <a:p>
            <a:pPr marL="0" indent="0">
              <a:buNone/>
            </a:pPr>
            <a:endParaRPr lang="en-US" sz="2400" dirty="0"/>
          </a:p>
        </p:txBody>
      </p:sp>
    </p:spTree>
    <p:extLst>
      <p:ext uri="{BB962C8B-B14F-4D97-AF65-F5344CB8AC3E}">
        <p14:creationId xmlns:p14="http://schemas.microsoft.com/office/powerpoint/2010/main" val="2495798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8917B-56B6-440E-4871-3E11A892967E}"/>
              </a:ext>
            </a:extLst>
          </p:cNvPr>
          <p:cNvSpPr>
            <a:spLocks noGrp="1"/>
          </p:cNvSpPr>
          <p:nvPr>
            <p:ph type="title"/>
          </p:nvPr>
        </p:nvSpPr>
        <p:spPr/>
        <p:txBody>
          <a:bodyPr>
            <a:normAutofit/>
          </a:bodyPr>
          <a:lstStyle/>
          <a:p>
            <a:pPr algn="ctr"/>
            <a:r>
              <a:rPr lang="en-US" sz="3600" dirty="0"/>
              <a:t>Romans 1:32</a:t>
            </a:r>
          </a:p>
        </p:txBody>
      </p:sp>
      <p:sp>
        <p:nvSpPr>
          <p:cNvPr id="3" name="Content Placeholder 2">
            <a:extLst>
              <a:ext uri="{FF2B5EF4-FFF2-40B4-BE49-F238E27FC236}">
                <a16:creationId xmlns:a16="http://schemas.microsoft.com/office/drawing/2014/main" id="{AA3EF13C-8578-890B-788E-D38D73C92E70}"/>
              </a:ext>
            </a:extLst>
          </p:cNvPr>
          <p:cNvSpPr>
            <a:spLocks noGrp="1"/>
          </p:cNvSpPr>
          <p:nvPr>
            <p:ph idx="1"/>
          </p:nvPr>
        </p:nvSpPr>
        <p:spPr/>
        <p:txBody>
          <a:bodyPr/>
          <a:lstStyle/>
          <a:p>
            <a:endParaRPr lang="en-US" dirty="0"/>
          </a:p>
        </p:txBody>
      </p:sp>
      <p:sp>
        <p:nvSpPr>
          <p:cNvPr id="5" name="TextBox 4">
            <a:extLst>
              <a:ext uri="{FF2B5EF4-FFF2-40B4-BE49-F238E27FC236}">
                <a16:creationId xmlns:a16="http://schemas.microsoft.com/office/drawing/2014/main" id="{1FA136F9-4585-7029-D8AF-D2F361A13E68}"/>
              </a:ext>
            </a:extLst>
          </p:cNvPr>
          <p:cNvSpPr txBox="1"/>
          <p:nvPr/>
        </p:nvSpPr>
        <p:spPr>
          <a:xfrm>
            <a:off x="1509623" y="1825625"/>
            <a:ext cx="9066362" cy="3539430"/>
          </a:xfrm>
          <a:prstGeom prst="rect">
            <a:avLst/>
          </a:prstGeom>
          <a:noFill/>
        </p:spPr>
        <p:txBody>
          <a:bodyPr wrap="square">
            <a:spAutoFit/>
          </a:bodyPr>
          <a:lstStyle/>
          <a:p>
            <a:pPr marL="0" indent="0">
              <a:buNone/>
            </a:pPr>
            <a:r>
              <a:rPr lang="en-US" sz="2800" dirty="0"/>
              <a:t>Although they know the ordinance of God – </a:t>
            </a:r>
          </a:p>
          <a:p>
            <a:pPr marL="0" indent="0">
              <a:buNone/>
            </a:pPr>
            <a:r>
              <a:rPr lang="en-US" sz="2800" dirty="0"/>
              <a:t>“Having known the righteous judgement of God” </a:t>
            </a:r>
          </a:p>
          <a:p>
            <a:pPr marL="0" indent="0">
              <a:buNone/>
            </a:pPr>
            <a:r>
              <a:rPr lang="en-US" sz="2800"/>
              <a:t>	(</a:t>
            </a:r>
            <a:r>
              <a:rPr lang="en-US" sz="2800" dirty="0"/>
              <a:t>Literal translation)</a:t>
            </a:r>
          </a:p>
          <a:p>
            <a:pPr marL="0" indent="0">
              <a:buNone/>
            </a:pPr>
            <a:r>
              <a:rPr lang="en-US" sz="2800" dirty="0"/>
              <a:t> </a:t>
            </a:r>
          </a:p>
          <a:p>
            <a:pPr marL="0" indent="0">
              <a:buNone/>
            </a:pPr>
            <a:r>
              <a:rPr lang="en-US" sz="2800" dirty="0"/>
              <a:t>Possibly indicates that an evil man knows in his heart that what he is doing is wrong and is worthy of spiritual death; yet, it has no impact on his behavior. He not only rejects God; but approves of others who also reject God.</a:t>
            </a:r>
          </a:p>
        </p:txBody>
      </p:sp>
    </p:spTree>
    <p:extLst>
      <p:ext uri="{BB962C8B-B14F-4D97-AF65-F5344CB8AC3E}">
        <p14:creationId xmlns:p14="http://schemas.microsoft.com/office/powerpoint/2010/main" val="3854091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44ABE-DC2A-087C-8EC2-E6A42C5C954B}"/>
              </a:ext>
            </a:extLst>
          </p:cNvPr>
          <p:cNvSpPr>
            <a:spLocks noGrp="1"/>
          </p:cNvSpPr>
          <p:nvPr>
            <p:ph type="title"/>
          </p:nvPr>
        </p:nvSpPr>
        <p:spPr>
          <a:xfrm>
            <a:off x="838200" y="365126"/>
            <a:ext cx="10515600" cy="695924"/>
          </a:xfrm>
        </p:spPr>
        <p:txBody>
          <a:bodyPr>
            <a:normAutofit/>
          </a:bodyPr>
          <a:lstStyle/>
          <a:p>
            <a:pPr algn="ctr"/>
            <a:r>
              <a:rPr lang="en-US" sz="3200" dirty="0"/>
              <a:t>Romans 2</a:t>
            </a:r>
          </a:p>
        </p:txBody>
      </p:sp>
      <p:sp>
        <p:nvSpPr>
          <p:cNvPr id="3" name="Content Placeholder 2">
            <a:extLst>
              <a:ext uri="{FF2B5EF4-FFF2-40B4-BE49-F238E27FC236}">
                <a16:creationId xmlns:a16="http://schemas.microsoft.com/office/drawing/2014/main" id="{1A552418-0957-F95C-B56F-C937915AE6B3}"/>
              </a:ext>
            </a:extLst>
          </p:cNvPr>
          <p:cNvSpPr>
            <a:spLocks noGrp="1"/>
          </p:cNvSpPr>
          <p:nvPr>
            <p:ph idx="1"/>
          </p:nvPr>
        </p:nvSpPr>
        <p:spPr>
          <a:xfrm>
            <a:off x="665672" y="1061049"/>
            <a:ext cx="10816086" cy="5503653"/>
          </a:xfrm>
        </p:spPr>
        <p:txBody>
          <a:bodyPr>
            <a:normAutofit lnSpcReduction="10000"/>
          </a:bodyPr>
          <a:lstStyle/>
          <a:p>
            <a:r>
              <a:rPr lang="en-US" sz="2400" dirty="0"/>
              <a:t>2:1-3 Paul appears to be specifically addressing the hypocrisy of Jewish Christians who self-righteously condemned the sins of the Gentiles while practicing the same.</a:t>
            </a:r>
          </a:p>
          <a:p>
            <a:r>
              <a:rPr lang="en-US" sz="2400" dirty="0"/>
              <a:t>2:4-8 The purpose of God’s patience is to allow sinful men to repent.  On Judgement Day God will render to every man according to his deeds.</a:t>
            </a:r>
          </a:p>
          <a:p>
            <a:r>
              <a:rPr lang="en-US" sz="2400" dirty="0"/>
              <a:t>2:9-11 Refers to the inclusiveness (Jews/Greeks) &amp; impartiality of God’s judgement.</a:t>
            </a:r>
          </a:p>
          <a:p>
            <a:r>
              <a:rPr lang="en-US" sz="2400" dirty="0"/>
              <a:t>2:12-13 The article “the” before “law” is not in the original Greek text.  Paul refers to law in general, but the context indicates that he has in mind the Mosaic Law.         All who have sinned without law refers to Gentiles.                                                           All who have sinned under law refers to Jews.</a:t>
            </a:r>
          </a:p>
          <a:p>
            <a:r>
              <a:rPr lang="en-US" sz="2400" dirty="0"/>
              <a:t>2:14-16 In verse 14, the first and third times “law” is mentioned, the article “the” is 	not in the original Greek text.                                                                                             Instinctively – literal translation is “by nature.”                                                       Gentiles instinctively (by nature) knew to follow God’s moral law long before the     Mosaic Law was delivered. Thus, the Gentiles were “a law to themselves” (2:14).  </a:t>
            </a:r>
          </a:p>
          <a:p>
            <a:pPr marL="0" indent="0">
              <a:buNone/>
            </a:pPr>
            <a:r>
              <a:rPr lang="en-US" sz="2400" dirty="0"/>
              <a:t>   Since Pentecost all will be judged by their response to the gospel.</a:t>
            </a:r>
          </a:p>
        </p:txBody>
      </p:sp>
    </p:spTree>
    <p:extLst>
      <p:ext uri="{BB962C8B-B14F-4D97-AF65-F5344CB8AC3E}">
        <p14:creationId xmlns:p14="http://schemas.microsoft.com/office/powerpoint/2010/main" val="3051754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FFBB3-427C-0EF2-28F4-20989E3753EA}"/>
              </a:ext>
            </a:extLst>
          </p:cNvPr>
          <p:cNvSpPr>
            <a:spLocks noGrp="1"/>
          </p:cNvSpPr>
          <p:nvPr>
            <p:ph type="title"/>
          </p:nvPr>
        </p:nvSpPr>
        <p:spPr>
          <a:xfrm>
            <a:off x="838200" y="365126"/>
            <a:ext cx="10515600" cy="644166"/>
          </a:xfrm>
        </p:spPr>
        <p:txBody>
          <a:bodyPr>
            <a:normAutofit/>
          </a:bodyPr>
          <a:lstStyle/>
          <a:p>
            <a:pPr algn="ctr"/>
            <a:r>
              <a:rPr lang="en-US" sz="3200" dirty="0"/>
              <a:t>Romans 2</a:t>
            </a:r>
          </a:p>
        </p:txBody>
      </p:sp>
      <p:sp>
        <p:nvSpPr>
          <p:cNvPr id="3" name="Content Placeholder 2">
            <a:extLst>
              <a:ext uri="{FF2B5EF4-FFF2-40B4-BE49-F238E27FC236}">
                <a16:creationId xmlns:a16="http://schemas.microsoft.com/office/drawing/2014/main" id="{38280D3A-6D24-54B2-475E-72FF186A44EB}"/>
              </a:ext>
            </a:extLst>
          </p:cNvPr>
          <p:cNvSpPr>
            <a:spLocks noGrp="1"/>
          </p:cNvSpPr>
          <p:nvPr>
            <p:ph idx="1"/>
          </p:nvPr>
        </p:nvSpPr>
        <p:spPr>
          <a:xfrm>
            <a:off x="586595" y="1009292"/>
            <a:ext cx="11067691" cy="5167671"/>
          </a:xfrm>
        </p:spPr>
        <p:txBody>
          <a:bodyPr/>
          <a:lstStyle/>
          <a:p>
            <a:pPr marL="0" indent="0">
              <a:buNone/>
            </a:pPr>
            <a:r>
              <a:rPr lang="en-US" dirty="0"/>
              <a:t>2:17-20 Paul lists characteristics that the Jews confidently claimed:                    	Bear the name “Jew.” (17).                                                                       	Rely upon the Law (though they did not follow it). (17)                     	Boast in God – Proud to have been God’s chosen people. (17)         	Know God’s will. (18)                                                                             	Recognize essential moral principles as instructed by the Law. (18)  	“Confident” guide to the blind (i.e., Gentiles). (19)                                	A light to those in darkness (i.e., Gentiles). (19)                                	Corrector of the foolish. (19)                                                             	Teacher of the immature (literally “infants”). (20)                          	Recognized the Law as the embodiment of knowledge and truth. (20)</a:t>
            </a:r>
          </a:p>
        </p:txBody>
      </p:sp>
    </p:spTree>
    <p:extLst>
      <p:ext uri="{BB962C8B-B14F-4D97-AF65-F5344CB8AC3E}">
        <p14:creationId xmlns:p14="http://schemas.microsoft.com/office/powerpoint/2010/main" val="3207814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D82F3-48F4-C555-86A0-01842C1E8FC0}"/>
              </a:ext>
            </a:extLst>
          </p:cNvPr>
          <p:cNvSpPr>
            <a:spLocks noGrp="1"/>
          </p:cNvSpPr>
          <p:nvPr>
            <p:ph type="title"/>
          </p:nvPr>
        </p:nvSpPr>
        <p:spPr>
          <a:xfrm>
            <a:off x="838200" y="365126"/>
            <a:ext cx="10515600" cy="618286"/>
          </a:xfrm>
        </p:spPr>
        <p:txBody>
          <a:bodyPr>
            <a:normAutofit/>
          </a:bodyPr>
          <a:lstStyle/>
          <a:p>
            <a:pPr algn="ctr"/>
            <a:r>
              <a:rPr lang="en-US" sz="3200" dirty="0"/>
              <a:t>Romans 2</a:t>
            </a:r>
          </a:p>
        </p:txBody>
      </p:sp>
      <p:sp>
        <p:nvSpPr>
          <p:cNvPr id="3" name="Content Placeholder 2">
            <a:extLst>
              <a:ext uri="{FF2B5EF4-FFF2-40B4-BE49-F238E27FC236}">
                <a16:creationId xmlns:a16="http://schemas.microsoft.com/office/drawing/2014/main" id="{0C06D4AD-241C-7B0C-9AEB-4CBCA8721B22}"/>
              </a:ext>
            </a:extLst>
          </p:cNvPr>
          <p:cNvSpPr>
            <a:spLocks noGrp="1"/>
          </p:cNvSpPr>
          <p:nvPr>
            <p:ph idx="1"/>
          </p:nvPr>
        </p:nvSpPr>
        <p:spPr>
          <a:xfrm>
            <a:off x="527648" y="1095554"/>
            <a:ext cx="11161143" cy="4772585"/>
          </a:xfrm>
        </p:spPr>
        <p:txBody>
          <a:bodyPr>
            <a:normAutofit/>
          </a:bodyPr>
          <a:lstStyle/>
          <a:p>
            <a:pPr marL="0" indent="0">
              <a:buNone/>
            </a:pPr>
            <a:r>
              <a:rPr lang="en-US" dirty="0"/>
              <a:t>2:21-24 Paul gives examples of their hypocrisy:                                                                                        	You teach others, but you do not teach yourself. (21)                                                                                	You preach “do not steal” while you steal. (21)                                                              	You preach “do not commit adultery” while you commit adultery. (22)                  </a:t>
            </a:r>
            <a:r>
              <a:rPr lang="en-US" sz="2400" dirty="0"/>
              <a:t>	</a:t>
            </a:r>
            <a:r>
              <a:rPr lang="en-US" dirty="0"/>
              <a:t>You claim to abhor idols while you “rob temples.”  Literal translation 			is “commit sacrilege.” (22) Exact meaning is unknown.          </a:t>
            </a:r>
            <a:r>
              <a:rPr lang="en-US" sz="2400" dirty="0"/>
              <a:t>	</a:t>
            </a:r>
            <a:r>
              <a:rPr lang="en-US" dirty="0"/>
              <a:t>You boast in the Law while you break the Law. (23)</a:t>
            </a:r>
          </a:p>
          <a:p>
            <a:pPr marL="0" indent="0">
              <a:buNone/>
            </a:pPr>
            <a:r>
              <a:rPr lang="en-US" dirty="0"/>
              <a:t>The result of their hypocrisy was that the name of God was blasphemed 	among the Gentiles. (24)</a:t>
            </a:r>
          </a:p>
          <a:p>
            <a:pPr marL="0" indent="0">
              <a:buNone/>
            </a:pPr>
            <a:r>
              <a:rPr lang="en-US" dirty="0"/>
              <a:t>Application for Christians today?</a:t>
            </a:r>
          </a:p>
        </p:txBody>
      </p:sp>
    </p:spTree>
    <p:extLst>
      <p:ext uri="{BB962C8B-B14F-4D97-AF65-F5344CB8AC3E}">
        <p14:creationId xmlns:p14="http://schemas.microsoft.com/office/powerpoint/2010/main" val="3197319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897A9-3416-6957-ED7E-F2717E11F93F}"/>
              </a:ext>
            </a:extLst>
          </p:cNvPr>
          <p:cNvSpPr>
            <a:spLocks noGrp="1"/>
          </p:cNvSpPr>
          <p:nvPr>
            <p:ph type="title"/>
          </p:nvPr>
        </p:nvSpPr>
        <p:spPr>
          <a:xfrm>
            <a:off x="838200" y="365125"/>
            <a:ext cx="10515600" cy="670045"/>
          </a:xfrm>
        </p:spPr>
        <p:txBody>
          <a:bodyPr>
            <a:normAutofit/>
          </a:bodyPr>
          <a:lstStyle/>
          <a:p>
            <a:pPr algn="ctr"/>
            <a:r>
              <a:rPr lang="en-US" sz="3200" dirty="0"/>
              <a:t>Romans 2</a:t>
            </a:r>
          </a:p>
        </p:txBody>
      </p:sp>
      <p:sp>
        <p:nvSpPr>
          <p:cNvPr id="3" name="Content Placeholder 2">
            <a:extLst>
              <a:ext uri="{FF2B5EF4-FFF2-40B4-BE49-F238E27FC236}">
                <a16:creationId xmlns:a16="http://schemas.microsoft.com/office/drawing/2014/main" id="{1AAB480A-68FD-62AF-5711-B42F1E876900}"/>
              </a:ext>
            </a:extLst>
          </p:cNvPr>
          <p:cNvSpPr>
            <a:spLocks noGrp="1"/>
          </p:cNvSpPr>
          <p:nvPr>
            <p:ph idx="1"/>
          </p:nvPr>
        </p:nvSpPr>
        <p:spPr>
          <a:xfrm>
            <a:off x="665671" y="1035169"/>
            <a:ext cx="11049001" cy="5581291"/>
          </a:xfrm>
        </p:spPr>
        <p:txBody>
          <a:bodyPr>
            <a:normAutofit/>
          </a:bodyPr>
          <a:lstStyle/>
          <a:p>
            <a:pPr marL="0" indent="0">
              <a:buNone/>
            </a:pPr>
            <a:r>
              <a:rPr lang="en-US" dirty="0"/>
              <a:t>2:25-27 </a:t>
            </a:r>
          </a:p>
          <a:p>
            <a:pPr marL="0" indent="0">
              <a:buNone/>
            </a:pPr>
            <a:r>
              <a:rPr lang="en-US" dirty="0"/>
              <a:t>Circumcision was a sign of the Jews’ covenant with God (Genesis 17:11).</a:t>
            </a:r>
          </a:p>
          <a:p>
            <a:pPr marL="0" indent="0">
              <a:buNone/>
            </a:pPr>
            <a:r>
              <a:rPr lang="en-US" dirty="0"/>
              <a:t>Those who obey the Law (Gentiles) will judge (convict) those who do not.</a:t>
            </a:r>
          </a:p>
          <a:p>
            <a:pPr marL="0" indent="0">
              <a:buNone/>
            </a:pPr>
            <a:r>
              <a:rPr lang="en-US" dirty="0"/>
              <a:t>2:28-29</a:t>
            </a:r>
          </a:p>
          <a:p>
            <a:pPr marL="0" indent="0">
              <a:buNone/>
            </a:pPr>
            <a:r>
              <a:rPr lang="en-US" dirty="0"/>
              <a:t>In Christ, emphasis changes from physical circumcision to spiritual 	circumcision of the heart.</a:t>
            </a:r>
          </a:p>
          <a:p>
            <a:pPr marL="0" indent="0">
              <a:buNone/>
            </a:pPr>
            <a:r>
              <a:rPr lang="en-US" dirty="0"/>
              <a:t>“By the Spirit, not by the letter”- Literal translation: “in spirit, not in letter.”  NASB and NKJV translators assumed “spirit” referred to the Holy Spirit.       KJV, ASV and literal translations do not capitalize “spirit.”                             The context suggests that “spirit” refers to man’s inner spirit (the part of 	man that makes moral choices, i.e., the heart).                                      The original Greek New Testament was written in all “capital” letters.</a:t>
            </a:r>
          </a:p>
        </p:txBody>
      </p:sp>
    </p:spTree>
    <p:extLst>
      <p:ext uri="{BB962C8B-B14F-4D97-AF65-F5344CB8AC3E}">
        <p14:creationId xmlns:p14="http://schemas.microsoft.com/office/powerpoint/2010/main" val="2641422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TotalTime>
  <Words>973</Words>
  <Application>Microsoft Office PowerPoint</Application>
  <PresentationFormat>Widescreen</PresentationFormat>
  <Paragraphs>48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Romans</vt:lpstr>
      <vt:lpstr>Romans 1:19-28</vt:lpstr>
      <vt:lpstr>Things which are not proper (Romans 1:29-31)</vt:lpstr>
      <vt:lpstr>Romans 1:32</vt:lpstr>
      <vt:lpstr>Romans 2</vt:lpstr>
      <vt:lpstr>Romans 2</vt:lpstr>
      <vt:lpstr>Romans 2</vt:lpstr>
      <vt:lpstr>Romans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Romans</dc:title>
  <dc:creator>Robert Simpson</dc:creator>
  <cp:lastModifiedBy>AU Church</cp:lastModifiedBy>
  <cp:revision>7</cp:revision>
  <cp:lastPrinted>2024-01-24T23:23:49Z</cp:lastPrinted>
  <dcterms:created xsi:type="dcterms:W3CDTF">2024-01-16T21:41:07Z</dcterms:created>
  <dcterms:modified xsi:type="dcterms:W3CDTF">2024-01-25T01:40:56Z</dcterms:modified>
</cp:coreProperties>
</file>