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96" r:id="rId3"/>
    <p:sldId id="318" r:id="rId4"/>
    <p:sldId id="315" r:id="rId5"/>
    <p:sldId id="319" r:id="rId6"/>
    <p:sldId id="320" r:id="rId7"/>
    <p:sldId id="311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59DD8-6F83-4CC0-BC60-A2FEFACA95C5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6868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1800" b="1" cap="none" dirty="0" smtClean="0">
                <a:latin typeface="Segoe Print" pitchFamily="2" charset="0"/>
              </a:rPr>
              <a:t/>
            </a:r>
            <a:br>
              <a:rPr lang="en-US" sz="1800" b="1" cap="none" dirty="0" smtClean="0">
                <a:latin typeface="Segoe Print" pitchFamily="2" charset="0"/>
              </a:rPr>
            </a:br>
            <a:r>
              <a:rPr lang="en-US" sz="1800" b="1" cap="none" dirty="0" smtClean="0">
                <a:latin typeface="Segoe Print" pitchFamily="2" charset="0"/>
              </a:rPr>
              <a:t/>
            </a:r>
            <a:br>
              <a:rPr lang="en-US" sz="1800" b="1" cap="none" dirty="0" smtClean="0">
                <a:latin typeface="Segoe Print" pitchFamily="2" charset="0"/>
              </a:rPr>
            </a:br>
            <a:r>
              <a:rPr lang="en-US" sz="1800" b="1" cap="none" dirty="0" smtClean="0">
                <a:latin typeface="Segoe Print" pitchFamily="2" charset="0"/>
              </a:rPr>
              <a:t/>
            </a:r>
            <a:br>
              <a:rPr lang="en-US" sz="18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Lesson #12</a:t>
            </a:r>
            <a:r>
              <a:rPr lang="en-US" sz="4800" b="1" cap="none" dirty="0" smtClean="0">
                <a:latin typeface="Segoe Print" pitchFamily="2" charset="0"/>
              </a:rPr>
              <a:t/>
            </a:r>
            <a:br>
              <a:rPr lang="en-US" sz="4800" b="1" cap="none" dirty="0" smtClean="0">
                <a:latin typeface="Segoe Print" pitchFamily="2" charset="0"/>
              </a:rPr>
            </a:br>
            <a:r>
              <a:rPr lang="en-US" sz="2200" b="1" cap="none" dirty="0" smtClean="0">
                <a:latin typeface="Segoe Print" pitchFamily="2" charset="0"/>
              </a:rPr>
              <a:t/>
            </a:r>
            <a:br>
              <a:rPr lang="en-US" sz="22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29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/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The End 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of David’s Reign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/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Building the Temple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said to the assembly: the work is great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The temple is not for man but for God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Things David prepared for the temple: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Gold for things to be made of gold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Silver for things of silver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Bronze for things of bronze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Iron for things of iron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Wood for things of wood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Onyx stones, stones to be set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Glistening stones of various colors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All kinds of precious stones</a:t>
            </a:r>
          </a:p>
          <a:p>
            <a:pPr marL="804863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Segoe Print" pitchFamily="2" charset="0"/>
              </a:rPr>
              <a:t>Marble slabs in abundance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Building the Temple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gave to the house of God his own special treasure of gold and silver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These to be used in hands of craftsmen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Leaders of tribes of Israel offered willingly to consecrate themselves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Leaders gave precious materials to the treasury of the house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With a loyal heart they offered willingly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King David rejoiced greatly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Praise to God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blessed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and said: “Blessed are You,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God of Israel, our Father, forever and ever”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First time in the Bible that God is addressed directly as a </a:t>
            </a:r>
            <a:r>
              <a:rPr lang="en-US" b="1" dirty="0" smtClean="0">
                <a:latin typeface="Segoe Print" pitchFamily="2" charset="0"/>
              </a:rPr>
              <a:t>Father</a:t>
            </a:r>
            <a:r>
              <a:rPr lang="en-US" dirty="0" smtClean="0">
                <a:latin typeface="Segoe Print" pitchFamily="2" charset="0"/>
              </a:rPr>
              <a:t> over His people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Jesus taught His disciples to pray beginning with, “</a:t>
            </a:r>
            <a:r>
              <a:rPr lang="en-US" b="1" dirty="0" smtClean="0">
                <a:latin typeface="Segoe Print" pitchFamily="2" charset="0"/>
              </a:rPr>
              <a:t>Our Father</a:t>
            </a:r>
            <a:r>
              <a:rPr lang="en-US" dirty="0" smtClean="0">
                <a:latin typeface="Segoe Print" pitchFamily="2" charset="0"/>
              </a:rPr>
              <a:t>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may have had this passage in mind when teaching His disciples about prayer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Praise to God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smtClean="0">
                <a:latin typeface="Segoe Print" pitchFamily="2" charset="0"/>
              </a:rPr>
              <a:t>These </a:t>
            </a:r>
            <a:r>
              <a:rPr lang="en-US" dirty="0" smtClean="0">
                <a:latin typeface="Segoe Print" pitchFamily="2" charset="0"/>
              </a:rPr>
              <a:t>verses supply </a:t>
            </a:r>
            <a:r>
              <a:rPr lang="en-US" dirty="0" smtClean="0">
                <a:latin typeface="Segoe Print" pitchFamily="2" charset="0"/>
              </a:rPr>
              <a:t>the conclusion to the prayer Jesus taught: “For </a:t>
            </a:r>
            <a:r>
              <a:rPr lang="en-US" dirty="0" err="1" smtClean="0">
                <a:latin typeface="Segoe Print" pitchFamily="2" charset="0"/>
              </a:rPr>
              <a:t>Thine</a:t>
            </a:r>
            <a:r>
              <a:rPr lang="en-US" dirty="0" smtClean="0">
                <a:latin typeface="Segoe Print" pitchFamily="2" charset="0"/>
              </a:rPr>
              <a:t> is the kingdom”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gives thanks for the privilege of giving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knew both the ability and heart to give were themselves gifts from God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knew all things come from God, and whatever they gave to God was His own to begin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Praise to God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commits the offering received from the people to God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leads the congregation in praise to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End of David’s Reign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Nation of Israel rejoices as Solomon is enthroned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Solomon sat on the throne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as king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Majesty of Solomon was really inherited from the work and wisdom and godliness and prayers of his father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The end of King David’s reign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reigned over Israel forty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End of David’s Reign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died in a good old age, full of days and riches and honor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One of the great titles of Jesus is, </a:t>
            </a:r>
            <a:r>
              <a:rPr lang="en-US" i="1" dirty="0" smtClean="0">
                <a:latin typeface="Segoe Print" pitchFamily="2" charset="0"/>
              </a:rPr>
              <a:t>Son of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Other kings over Israel or Judah had longer reigns, more secure, or more prosperous than David’s reign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None were more glorious or godly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remains Israel’s model king, pointing us to Jesus the Messiah, Israel’s greatest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1960</TotalTime>
  <Words>422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1 Chronicles    Lesson #12  Chapter 29  The End  of David’s Reign    </vt:lpstr>
      <vt:lpstr>Building the Temple</vt:lpstr>
      <vt:lpstr>Building the Temple</vt:lpstr>
      <vt:lpstr>David’s Praise to God</vt:lpstr>
      <vt:lpstr>David’s Praise to God</vt:lpstr>
      <vt:lpstr>David’s Praise to God</vt:lpstr>
      <vt:lpstr>End of David’s Reign</vt:lpstr>
      <vt:lpstr>End of David’s Reign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&amp; Becky</dc:creator>
  <cp:lastModifiedBy>Bruce &amp; Becky</cp:lastModifiedBy>
  <cp:revision>154</cp:revision>
  <dcterms:created xsi:type="dcterms:W3CDTF">2024-01-07T00:42:32Z</dcterms:created>
  <dcterms:modified xsi:type="dcterms:W3CDTF">2024-03-30T17:27:56Z</dcterms:modified>
</cp:coreProperties>
</file>