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91" r:id="rId3"/>
    <p:sldId id="292" r:id="rId4"/>
    <p:sldId id="298" r:id="rId5"/>
    <p:sldId id="299" r:id="rId6"/>
    <p:sldId id="303" r:id="rId7"/>
    <p:sldId id="300" r:id="rId8"/>
    <p:sldId id="295" r:id="rId9"/>
    <p:sldId id="296" r:id="rId10"/>
    <p:sldId id="301" r:id="rId11"/>
    <p:sldId id="30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3/2/2024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3/2/2024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3/2/2024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3/2/2024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3/2/2024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3/2/2024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3/2/2024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3/2/2024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3/2/2024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3/2/2024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9DD8-6F83-4CC0-BC60-A2FEFACA95C5}" type="datetimeFigureOut">
              <a:rPr lang="en-US" smtClean="0"/>
              <a:pPr/>
              <a:t>3/2/2024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A59DD8-6F83-4CC0-BC60-A2FEFACA95C5}" type="datetimeFigureOut">
              <a:rPr lang="en-US" smtClean="0"/>
              <a:pPr/>
              <a:t>3/2/2024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2A512D-DF2D-4A59-8D64-E1F2FD0A87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86800" cy="5867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cap="small" dirty="0" smtClean="0">
                <a:latin typeface="Segoe Print" pitchFamily="2" charset="0"/>
              </a:rPr>
              <a:t>1 Chronicles</a:t>
            </a: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5300" b="1" cap="none" dirty="0" smtClean="0">
                <a:latin typeface="Segoe Print" pitchFamily="2" charset="0"/>
              </a:rPr>
              <a:t>Lesson #8</a:t>
            </a:r>
            <a:r>
              <a:rPr lang="en-US" sz="4800" b="1" cap="none" dirty="0" smtClean="0">
                <a:latin typeface="Segoe Print" pitchFamily="2" charset="0"/>
              </a:rPr>
              <a:t/>
            </a:r>
            <a:br>
              <a:rPr lang="en-US" sz="4800" b="1" cap="none" dirty="0" smtClean="0">
                <a:latin typeface="Segoe Print" pitchFamily="2" charset="0"/>
              </a:rPr>
            </a:br>
            <a:r>
              <a:rPr lang="en-US" sz="5300" b="1" cap="none" dirty="0" smtClean="0">
                <a:latin typeface="Segoe Print" pitchFamily="2" charset="0"/>
              </a:rPr>
              <a:t/>
            </a:r>
            <a:br>
              <a:rPr lang="en-US" sz="5300" b="1" cap="none" dirty="0" smtClean="0">
                <a:latin typeface="Segoe Print" pitchFamily="2" charset="0"/>
              </a:rPr>
            </a:br>
            <a:r>
              <a:rPr lang="en-US" sz="5300" b="1" cap="none" dirty="0" smtClean="0">
                <a:latin typeface="Segoe Print" pitchFamily="2" charset="0"/>
              </a:rPr>
              <a:t>Chapter 21</a:t>
            </a:r>
            <a:br>
              <a:rPr lang="en-US" sz="5300" b="1" cap="none" dirty="0" smtClean="0">
                <a:latin typeface="Segoe Print" pitchFamily="2" charset="0"/>
              </a:rPr>
            </a:br>
            <a:r>
              <a:rPr lang="en-US" sz="5300" b="1" cap="none" dirty="0" smtClean="0">
                <a:latin typeface="Segoe Print" pitchFamily="2" charset="0"/>
              </a:rPr>
              <a:t>Chapter 22</a:t>
            </a:r>
            <a:br>
              <a:rPr lang="en-US" sz="53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endParaRPr lang="en-US" sz="6000" b="1" cap="none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Preparation for the Temple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15000"/>
          </a:xfrm>
        </p:spPr>
        <p:txBody>
          <a:bodyPr numCol="1">
            <a:normAutofit fontScale="92500" lnSpcReduction="20000"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David called Solomon and charged him to build a house for the </a:t>
            </a:r>
            <a:r>
              <a:rPr lang="en-US" cap="small" dirty="0" smtClean="0">
                <a:latin typeface="Segoe Print" pitchFamily="2" charset="0"/>
              </a:rPr>
              <a:t>Lord</a:t>
            </a:r>
            <a:r>
              <a:rPr lang="en-US" dirty="0" smtClean="0">
                <a:latin typeface="Segoe Print" pitchFamily="2" charset="0"/>
              </a:rPr>
              <a:t> God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He told Solomon it was in his own mind to build a house for the Lord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God told David he would not build a house for Him because he had shed much blood in His sight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He said David’s son Solomon, a man of rest, peace, and quietness would build His house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David told Solomon to set his heart and soul to build the sanctuary of the </a:t>
            </a:r>
            <a:r>
              <a:rPr lang="en-US" cap="small" dirty="0" smtClean="0">
                <a:latin typeface="Segoe Print" pitchFamily="2" charset="0"/>
              </a:rPr>
              <a:t>Lord</a:t>
            </a:r>
            <a:r>
              <a:rPr lang="en-US" dirty="0" smtClean="0">
                <a:latin typeface="Segoe Print" pitchFamily="2" charset="0"/>
              </a:rPr>
              <a:t>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Preparation for the Temple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15000"/>
          </a:xfrm>
        </p:spPr>
        <p:txBody>
          <a:bodyPr numCol="1">
            <a:normAutofit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He should bring the ark of the covenant of the </a:t>
            </a:r>
            <a:r>
              <a:rPr lang="en-US" cap="small" dirty="0" smtClean="0">
                <a:latin typeface="Segoe Print" pitchFamily="2" charset="0"/>
              </a:rPr>
              <a:t>Lord</a:t>
            </a:r>
            <a:r>
              <a:rPr lang="en-US" dirty="0" smtClean="0">
                <a:latin typeface="Segoe Print" pitchFamily="2" charset="0"/>
              </a:rPr>
              <a:t> and the holy articles into the house that is to be built for the name of the </a:t>
            </a:r>
            <a:r>
              <a:rPr lang="en-US" cap="small" dirty="0" smtClean="0">
                <a:latin typeface="Segoe Print" pitchFamily="2" charset="0"/>
              </a:rPr>
              <a:t>Lord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6096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cap="small" dirty="0" smtClean="0">
                <a:latin typeface="Segoe Print" pitchFamily="2" charset="0"/>
              </a:rPr>
              <a:t/>
            </a:r>
            <a:br>
              <a:rPr lang="en-US" sz="7300" b="1" cap="small" dirty="0" smtClean="0">
                <a:latin typeface="Segoe Print" pitchFamily="2" charset="0"/>
              </a:rPr>
            </a:br>
            <a:r>
              <a:rPr lang="en-US" sz="7300" b="1" cap="small" dirty="0" smtClean="0">
                <a:latin typeface="Segoe Print" pitchFamily="2" charset="0"/>
              </a:rPr>
              <a:t>1 Chronicles</a:t>
            </a: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5300" b="1" cap="none" dirty="0" smtClean="0">
                <a:latin typeface="Segoe Print" pitchFamily="2" charset="0"/>
              </a:rPr>
              <a:t>Chapter 21</a:t>
            </a:r>
            <a:br>
              <a:rPr lang="en-US" sz="53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endParaRPr lang="en-US" sz="6000" b="1" cap="none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David’s Census of Israel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15000"/>
          </a:xfrm>
        </p:spPr>
        <p:txBody>
          <a:bodyPr numCol="1">
            <a:normAutofit lnSpcReduction="10000"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Satan moved David to number Israel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David commanded </a:t>
            </a:r>
            <a:r>
              <a:rPr lang="en-US" dirty="0" err="1" smtClean="0">
                <a:latin typeface="Segoe Print" pitchFamily="2" charset="0"/>
              </a:rPr>
              <a:t>Joab</a:t>
            </a:r>
            <a:r>
              <a:rPr lang="en-US" dirty="0" smtClean="0">
                <a:latin typeface="Segoe Print" pitchFamily="2" charset="0"/>
              </a:rPr>
              <a:t> to number Israel from Beersheba to Dan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Said, “. . . bring the number to me </a:t>
            </a:r>
            <a:r>
              <a:rPr lang="en-US" b="1" i="1" dirty="0" smtClean="0">
                <a:latin typeface="Segoe Print" pitchFamily="2" charset="0"/>
              </a:rPr>
              <a:t>that I may know it</a:t>
            </a:r>
            <a:r>
              <a:rPr lang="en-US" dirty="0" smtClean="0">
                <a:latin typeface="Segoe Print" pitchFamily="2" charset="0"/>
              </a:rPr>
              <a:t>”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err="1" smtClean="0">
                <a:latin typeface="Segoe Print" pitchFamily="2" charset="0"/>
              </a:rPr>
              <a:t>Joab</a:t>
            </a:r>
            <a:r>
              <a:rPr lang="en-US" dirty="0" smtClean="0">
                <a:latin typeface="Segoe Print" pitchFamily="2" charset="0"/>
              </a:rPr>
              <a:t> begged David not to do </a:t>
            </a:r>
            <a:r>
              <a:rPr lang="en-US" b="1" i="1" dirty="0" smtClean="0">
                <a:latin typeface="Segoe Print" pitchFamily="2" charset="0"/>
              </a:rPr>
              <a:t>this </a:t>
            </a:r>
            <a:r>
              <a:rPr lang="en-US" b="1" i="1" dirty="0" smtClean="0">
                <a:latin typeface="Segoe Print" pitchFamily="2" charset="0"/>
              </a:rPr>
              <a:t>thing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After 10 months, </a:t>
            </a:r>
            <a:r>
              <a:rPr lang="en-US" dirty="0" err="1" smtClean="0">
                <a:latin typeface="Segoe Print" pitchFamily="2" charset="0"/>
              </a:rPr>
              <a:t>Joab</a:t>
            </a:r>
            <a:r>
              <a:rPr lang="en-US" dirty="0" smtClean="0">
                <a:latin typeface="Segoe Print" pitchFamily="2" charset="0"/>
              </a:rPr>
              <a:t> gave the number of the people of Israel to David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Israel had 1,100,000 men who drew the sword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Of these, Judah had 470,000</a:t>
            </a:r>
            <a:r>
              <a:rPr lang="en-US" dirty="0" smtClean="0">
                <a:latin typeface="Segoe Print" pitchFamily="2" charset="0"/>
              </a:rPr>
              <a:t> </a:t>
            </a:r>
            <a:endParaRPr lang="en-US" dirty="0" smtClean="0">
              <a:latin typeface="Segoe Print" pitchFamily="2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en-US" dirty="0" smtClean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David’s Census of Israel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562600"/>
          </a:xfrm>
        </p:spPr>
        <p:txBody>
          <a:bodyPr numCol="1">
            <a:normAutofit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God was displeased with this thing and struck Israel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David confessed to God that he had sinned greatly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God offered David three things to choose which would be done to him</a:t>
            </a:r>
          </a:p>
          <a:p>
            <a:pPr marL="692150">
              <a:buClr>
                <a:srgbClr val="FF0000"/>
              </a:buClr>
              <a:buSzPct val="85000"/>
              <a:buFont typeface="Wingdings" pitchFamily="2" charset="2"/>
              <a:buChar char="ü"/>
            </a:pPr>
            <a:r>
              <a:rPr lang="en-US" dirty="0" smtClean="0">
                <a:latin typeface="Segoe Print" pitchFamily="2" charset="0"/>
              </a:rPr>
              <a:t>Three years of famine</a:t>
            </a:r>
          </a:p>
          <a:p>
            <a:pPr marL="692150">
              <a:buClr>
                <a:srgbClr val="FF0000"/>
              </a:buClr>
              <a:buSzPct val="85000"/>
              <a:buFont typeface="Wingdings" pitchFamily="2" charset="2"/>
              <a:buChar char="ü"/>
            </a:pPr>
            <a:r>
              <a:rPr lang="en-US" dirty="0" smtClean="0">
                <a:latin typeface="Segoe Print" pitchFamily="2" charset="0"/>
              </a:rPr>
              <a:t>Three months to be defeated by his foes</a:t>
            </a:r>
          </a:p>
          <a:p>
            <a:pPr marL="692150">
              <a:buClr>
                <a:srgbClr val="FF0000"/>
              </a:buClr>
              <a:buSzPct val="85000"/>
              <a:buFont typeface="Wingdings" pitchFamily="2" charset="2"/>
              <a:buChar char="ü"/>
            </a:pPr>
            <a:r>
              <a:rPr lang="en-US" dirty="0" smtClean="0">
                <a:latin typeface="Segoe Print" pitchFamily="2" charset="0"/>
              </a:rPr>
              <a:t>Three days of plague in the land</a:t>
            </a:r>
          </a:p>
          <a:p>
            <a:pPr marL="692150">
              <a:buClr>
                <a:srgbClr val="FF0000"/>
              </a:buClr>
              <a:buSzPct val="85000"/>
              <a:buFont typeface="Wingdings" pitchFamily="2" charset="2"/>
              <a:buChar char="ü"/>
            </a:pPr>
            <a:endParaRPr lang="en-US" dirty="0" smtClean="0">
              <a:latin typeface="Segoe Print" pitchFamily="2" charset="0"/>
            </a:endParaRPr>
          </a:p>
          <a:p>
            <a:pPr marL="692150">
              <a:buClr>
                <a:srgbClr val="FF0000"/>
              </a:buClr>
              <a:buSzPct val="85000"/>
              <a:buFont typeface="Wingdings" pitchFamily="2" charset="2"/>
              <a:buChar char="ü"/>
            </a:pPr>
            <a:endParaRPr lang="en-US" dirty="0" smtClean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David’s Census of Israel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562600"/>
          </a:xfrm>
        </p:spPr>
        <p:txBody>
          <a:bodyPr numCol="1">
            <a:normAutofit lnSpcReduction="10000"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“David must be whipped, but he may choose his own rod”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David asked to fall into the hand of the </a:t>
            </a:r>
            <a:r>
              <a:rPr lang="en-US" cap="small" dirty="0" smtClean="0">
                <a:latin typeface="Segoe Print" pitchFamily="2" charset="0"/>
              </a:rPr>
              <a:t>Lord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God sent a plague upon Israel, and 70,000 men fell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As the angel was destroying Jerusalem, God looked and relented of the disaster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David asked God to be against him and his father’s house but not against the people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en-US" dirty="0" smtClean="0">
              <a:latin typeface="Segoe Print" pitchFamily="2" charset="0"/>
            </a:endParaRPr>
          </a:p>
          <a:p>
            <a:pPr marL="692150">
              <a:buClr>
                <a:srgbClr val="FF0000"/>
              </a:buClr>
              <a:buSzPct val="85000"/>
              <a:buFont typeface="Wingdings" pitchFamily="2" charset="2"/>
              <a:buChar char="ü"/>
            </a:pPr>
            <a:endParaRPr lang="en-US" dirty="0" smtClean="0">
              <a:latin typeface="Segoe Print" pitchFamily="2" charset="0"/>
            </a:endParaRPr>
          </a:p>
          <a:p>
            <a:pPr marL="692150">
              <a:buClr>
                <a:srgbClr val="FF0000"/>
              </a:buClr>
              <a:buSzPct val="85000"/>
              <a:buFont typeface="Wingdings" pitchFamily="2" charset="2"/>
              <a:buChar char="ü"/>
            </a:pPr>
            <a:endParaRPr lang="en-US" dirty="0" smtClean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Threshing Floor of </a:t>
            </a:r>
            <a:r>
              <a:rPr lang="en-US" sz="4800" b="1" cap="none" dirty="0" err="1" smtClean="0">
                <a:latin typeface="Segoe Print" pitchFamily="2" charset="0"/>
              </a:rPr>
              <a:t>Ornan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562600"/>
          </a:xfrm>
        </p:spPr>
        <p:txBody>
          <a:bodyPr numCol="1">
            <a:normAutofit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Threshing floor of </a:t>
            </a:r>
            <a:r>
              <a:rPr lang="en-US" dirty="0" err="1" smtClean="0">
                <a:latin typeface="Segoe Print" pitchFamily="2" charset="0"/>
              </a:rPr>
              <a:t>Ornan</a:t>
            </a:r>
            <a:r>
              <a:rPr lang="en-US" dirty="0" smtClean="0">
                <a:latin typeface="Segoe Print" pitchFamily="2" charset="0"/>
              </a:rPr>
              <a:t> was at Mount </a:t>
            </a:r>
            <a:r>
              <a:rPr lang="en-US" dirty="0" err="1" smtClean="0">
                <a:latin typeface="Segoe Print" pitchFamily="2" charset="0"/>
              </a:rPr>
              <a:t>Moriah</a:t>
            </a:r>
            <a:endParaRPr lang="en-US" dirty="0" smtClean="0">
              <a:latin typeface="Segoe Print" pitchFamily="2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Same hill where Abraham offered Isaac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Same hill where Solomon would build the temple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Same set of hills where Jesus died on </a:t>
            </a:r>
            <a:r>
              <a:rPr lang="en-US" smtClean="0">
                <a:latin typeface="Segoe Print" pitchFamily="2" charset="0"/>
              </a:rPr>
              <a:t>the cross</a:t>
            </a:r>
            <a:endParaRPr lang="en-US" dirty="0" smtClean="0">
              <a:latin typeface="Segoe Print" pitchFamily="2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en-US" dirty="0" smtClean="0">
              <a:latin typeface="Segoe Print" pitchFamily="2" charset="0"/>
            </a:endParaRPr>
          </a:p>
          <a:p>
            <a:pPr marL="692150">
              <a:buClr>
                <a:srgbClr val="FF0000"/>
              </a:buClr>
              <a:buSzPct val="85000"/>
              <a:buFont typeface="Wingdings" pitchFamily="2" charset="2"/>
              <a:buChar char="ü"/>
            </a:pPr>
            <a:endParaRPr lang="en-US" dirty="0" smtClean="0">
              <a:latin typeface="Segoe Print" pitchFamily="2" charset="0"/>
            </a:endParaRPr>
          </a:p>
          <a:p>
            <a:pPr marL="692150">
              <a:buClr>
                <a:srgbClr val="FF0000"/>
              </a:buClr>
              <a:buSzPct val="85000"/>
              <a:buFont typeface="Wingdings" pitchFamily="2" charset="2"/>
              <a:buChar char="ü"/>
            </a:pPr>
            <a:endParaRPr lang="en-US" dirty="0" smtClean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Alter Built by David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15000"/>
          </a:xfrm>
        </p:spPr>
        <p:txBody>
          <a:bodyPr numCol="1">
            <a:normAutofit lnSpcReduction="10000"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God commanded David to erect an altar to the </a:t>
            </a:r>
            <a:r>
              <a:rPr lang="en-US" cap="small" dirty="0" smtClean="0">
                <a:latin typeface="Segoe Print" pitchFamily="2" charset="0"/>
              </a:rPr>
              <a:t>Lord</a:t>
            </a:r>
            <a:r>
              <a:rPr lang="en-US" dirty="0" smtClean="0">
                <a:latin typeface="Segoe Print" pitchFamily="2" charset="0"/>
              </a:rPr>
              <a:t> on the threshing floor of </a:t>
            </a:r>
            <a:r>
              <a:rPr lang="en-US" dirty="0" err="1" smtClean="0">
                <a:latin typeface="Segoe Print" pitchFamily="2" charset="0"/>
              </a:rPr>
              <a:t>Ornan</a:t>
            </a:r>
            <a:r>
              <a:rPr lang="en-US" dirty="0" smtClean="0">
                <a:latin typeface="Segoe Print" pitchFamily="2" charset="0"/>
              </a:rPr>
              <a:t> the </a:t>
            </a:r>
            <a:r>
              <a:rPr lang="en-US" dirty="0" err="1" smtClean="0">
                <a:latin typeface="Segoe Print" pitchFamily="2" charset="0"/>
              </a:rPr>
              <a:t>Jebusite</a:t>
            </a:r>
            <a:endParaRPr lang="en-US" dirty="0" smtClean="0">
              <a:latin typeface="Segoe Print" pitchFamily="2" charset="0"/>
            </a:endParaRP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David bought the threshing floor from </a:t>
            </a:r>
            <a:r>
              <a:rPr lang="en-US" dirty="0" err="1" smtClean="0">
                <a:latin typeface="Segoe Print" pitchFamily="2" charset="0"/>
              </a:rPr>
              <a:t>Ornan</a:t>
            </a:r>
            <a:r>
              <a:rPr lang="en-US" dirty="0" smtClean="0">
                <a:latin typeface="Segoe Print" pitchFamily="2" charset="0"/>
              </a:rPr>
              <a:t> for the full price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David built an altar there and offered burnt offerings and peace offerings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He called on the </a:t>
            </a:r>
            <a:r>
              <a:rPr lang="en-US" cap="small" dirty="0" smtClean="0">
                <a:latin typeface="Segoe Print" pitchFamily="2" charset="0"/>
              </a:rPr>
              <a:t>Lord</a:t>
            </a:r>
            <a:r>
              <a:rPr lang="en-US" dirty="0" smtClean="0">
                <a:latin typeface="Segoe Print" pitchFamily="2" charset="0"/>
              </a:rPr>
              <a:t> and He answered by bringing fire on the altar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Tabernacle and altar of burnt offering were at the high place in Gibeon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en-US" dirty="0" smtClean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6096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cap="small" dirty="0" smtClean="0">
                <a:latin typeface="Segoe Print" pitchFamily="2" charset="0"/>
              </a:rPr>
              <a:t/>
            </a:r>
            <a:br>
              <a:rPr lang="en-US" sz="7300" b="1" cap="small" dirty="0" smtClean="0">
                <a:latin typeface="Segoe Print" pitchFamily="2" charset="0"/>
              </a:rPr>
            </a:br>
            <a:r>
              <a:rPr lang="en-US" sz="7300" b="1" cap="small" dirty="0" smtClean="0">
                <a:latin typeface="Segoe Print" pitchFamily="2" charset="0"/>
              </a:rPr>
              <a:t>1 Chronicles</a:t>
            </a: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5300" b="1" cap="none" dirty="0" smtClean="0">
                <a:latin typeface="Segoe Print" pitchFamily="2" charset="0"/>
              </a:rPr>
              <a:t>Chapter 22</a:t>
            </a:r>
            <a:br>
              <a:rPr lang="en-US" sz="53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r>
              <a:rPr lang="en-US" sz="6000" b="1" cap="none" dirty="0" smtClean="0">
                <a:latin typeface="Segoe Print" pitchFamily="2" charset="0"/>
              </a:rPr>
              <a:t/>
            </a:r>
            <a:br>
              <a:rPr lang="en-US" sz="6000" b="1" cap="none" dirty="0" smtClean="0">
                <a:latin typeface="Segoe Print" pitchFamily="2" charset="0"/>
              </a:rPr>
            </a:br>
            <a:endParaRPr lang="en-US" sz="6000" b="1" cap="none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>
                <a:latin typeface="Segoe Print" pitchFamily="2" charset="0"/>
              </a:rPr>
              <a:t>Preparation for the Temple</a:t>
            </a:r>
            <a:endParaRPr lang="en-US" sz="4800" b="1" cap="none" dirty="0">
              <a:latin typeface="Segoe Print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15000"/>
          </a:xfrm>
        </p:spPr>
        <p:txBody>
          <a:bodyPr numCol="1">
            <a:normAutofit fontScale="92500"/>
          </a:bodyPr>
          <a:lstStyle/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David said, “This is the house of the </a:t>
            </a:r>
            <a:r>
              <a:rPr lang="en-US" cap="small" dirty="0" smtClean="0">
                <a:latin typeface="Segoe Print" pitchFamily="2" charset="0"/>
              </a:rPr>
              <a:t>Lord</a:t>
            </a:r>
            <a:r>
              <a:rPr lang="en-US" dirty="0" smtClean="0">
                <a:latin typeface="Segoe Print" pitchFamily="2" charset="0"/>
              </a:rPr>
              <a:t> God, and this is the altar of burnt offering for Israel”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David prepared iron and bronze and cedar trees in abundance beyond measure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He noted Solomon was young and inexperienced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The house for the Lord must be exceedingly magnificent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r>
              <a:rPr lang="en-US" dirty="0" smtClean="0">
                <a:latin typeface="Segoe Print" pitchFamily="2" charset="0"/>
              </a:rPr>
              <a:t>David made abundant preparations before his death</a:t>
            </a:r>
          </a:p>
          <a:p>
            <a:pPr>
              <a:buClr>
                <a:srgbClr val="FF0000"/>
              </a:buClr>
              <a:buSzPct val="85000"/>
              <a:buFont typeface="Wingdings" pitchFamily="2" charset="2"/>
              <a:buChar char="§"/>
            </a:pPr>
            <a:endParaRPr lang="en-US" dirty="0" smtClean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1144</TotalTime>
  <Words>492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1 Chronicles  Lesson #8  Chapter 21 Chapter 22   </vt:lpstr>
      <vt:lpstr> 1 Chronicles  Chapter 21     </vt:lpstr>
      <vt:lpstr>David’s Census of Israel</vt:lpstr>
      <vt:lpstr>David’s Census of Israel</vt:lpstr>
      <vt:lpstr>David’s Census of Israel</vt:lpstr>
      <vt:lpstr>Threshing Floor of Ornan</vt:lpstr>
      <vt:lpstr>Alter Built by David</vt:lpstr>
      <vt:lpstr> 1 Chronicles  Chapter 22     </vt:lpstr>
      <vt:lpstr>Preparation for the Temple</vt:lpstr>
      <vt:lpstr>Preparation for the Temple</vt:lpstr>
      <vt:lpstr>Preparation for the Temple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Bruce &amp; Becky</dc:creator>
  <cp:lastModifiedBy>Bruce &amp; Becky</cp:lastModifiedBy>
  <cp:revision>98</cp:revision>
  <dcterms:created xsi:type="dcterms:W3CDTF">2024-01-07T00:42:32Z</dcterms:created>
  <dcterms:modified xsi:type="dcterms:W3CDTF">2024-03-03T04:13:41Z</dcterms:modified>
</cp:coreProperties>
</file>