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16EDA-E1EF-418F-8BE1-9C84EA5D1D23}" v="27" dt="2024-03-03T00:48:22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6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H" userId="7863155b6774aad0" providerId="LiveId" clId="{1E4A538B-422C-4133-8286-B720C5B88590}"/>
    <pc:docChg chg="undo custSel addSld modSld">
      <pc:chgData name="R H" userId="7863155b6774aad0" providerId="LiveId" clId="{1E4A538B-422C-4133-8286-B720C5B88590}" dt="2024-03-02T00:54:24.456" v="889" actId="115"/>
      <pc:docMkLst>
        <pc:docMk/>
      </pc:docMkLst>
      <pc:sldChg chg="addSp delSp modSp new mod setBg">
        <pc:chgData name="R H" userId="7863155b6774aad0" providerId="LiveId" clId="{1E4A538B-422C-4133-8286-B720C5B88590}" dt="2024-03-02T00:21:56.942" v="65" actId="14100"/>
        <pc:sldMkLst>
          <pc:docMk/>
          <pc:sldMk cId="1259996487" sldId="256"/>
        </pc:sldMkLst>
        <pc:spChg chg="del">
          <ac:chgData name="R H" userId="7863155b6774aad0" providerId="LiveId" clId="{1E4A538B-422C-4133-8286-B720C5B88590}" dt="2024-03-02T00:18:38.067" v="34" actId="478"/>
          <ac:spMkLst>
            <pc:docMk/>
            <pc:sldMk cId="1259996487" sldId="256"/>
            <ac:spMk id="2" creationId="{A14D09F9-6B21-F53C-8AE7-BA13BD187C64}"/>
          </ac:spMkLst>
        </pc:spChg>
        <pc:spChg chg="del">
          <ac:chgData name="R H" userId="7863155b6774aad0" providerId="LiveId" clId="{1E4A538B-422C-4133-8286-B720C5B88590}" dt="2024-03-02T00:18:40.503" v="35" actId="478"/>
          <ac:spMkLst>
            <pc:docMk/>
            <pc:sldMk cId="1259996487" sldId="256"/>
            <ac:spMk id="3" creationId="{407D6BE4-2BD6-E391-E931-727EF07F1279}"/>
          </ac:spMkLst>
        </pc:spChg>
        <pc:spChg chg="add mod">
          <ac:chgData name="R H" userId="7863155b6774aad0" providerId="LiveId" clId="{1E4A538B-422C-4133-8286-B720C5B88590}" dt="2024-03-02T00:21:48.468" v="64" actId="255"/>
          <ac:spMkLst>
            <pc:docMk/>
            <pc:sldMk cId="1259996487" sldId="256"/>
            <ac:spMk id="4" creationId="{4C8E9B1B-7AC1-2389-F10D-B8573D5EA4B6}"/>
          </ac:spMkLst>
        </pc:spChg>
        <pc:spChg chg="add mod">
          <ac:chgData name="R H" userId="7863155b6774aad0" providerId="LiveId" clId="{1E4A538B-422C-4133-8286-B720C5B88590}" dt="2024-03-02T00:21:02.361" v="48"/>
          <ac:spMkLst>
            <pc:docMk/>
            <pc:sldMk cId="1259996487" sldId="256"/>
            <ac:spMk id="5" creationId="{9C72DC61-C0C3-52C7-7EE3-D7223B47D973}"/>
          </ac:spMkLst>
        </pc:spChg>
        <pc:spChg chg="add mod">
          <ac:chgData name="R H" userId="7863155b6774aad0" providerId="LiveId" clId="{1E4A538B-422C-4133-8286-B720C5B88590}" dt="2024-03-02T00:21:56.942" v="65" actId="14100"/>
          <ac:spMkLst>
            <pc:docMk/>
            <pc:sldMk cId="1259996487" sldId="256"/>
            <ac:spMk id="7" creationId="{A6571847-3A8B-7F19-85A6-ABB235D2AD7B}"/>
          </ac:spMkLst>
        </pc:spChg>
      </pc:sldChg>
      <pc:sldChg chg="delSp new mod setBg">
        <pc:chgData name="R H" userId="7863155b6774aad0" providerId="LiveId" clId="{1E4A538B-422C-4133-8286-B720C5B88590}" dt="2024-03-02T00:22:08.403" v="68" actId="478"/>
        <pc:sldMkLst>
          <pc:docMk/>
          <pc:sldMk cId="2997391763" sldId="257"/>
        </pc:sldMkLst>
        <pc:spChg chg="del">
          <ac:chgData name="R H" userId="7863155b6774aad0" providerId="LiveId" clId="{1E4A538B-422C-4133-8286-B720C5B88590}" dt="2024-03-02T00:22:08.403" v="68" actId="478"/>
          <ac:spMkLst>
            <pc:docMk/>
            <pc:sldMk cId="2997391763" sldId="257"/>
            <ac:spMk id="2" creationId="{40B1D2F8-85AB-3BBC-5E5C-07D9F83E9952}"/>
          </ac:spMkLst>
        </pc:spChg>
        <pc:spChg chg="del">
          <ac:chgData name="R H" userId="7863155b6774aad0" providerId="LiveId" clId="{1E4A538B-422C-4133-8286-B720C5B88590}" dt="2024-03-02T00:22:08.403" v="68" actId="478"/>
          <ac:spMkLst>
            <pc:docMk/>
            <pc:sldMk cId="2997391763" sldId="257"/>
            <ac:spMk id="3" creationId="{9CC21E6F-C7AD-09B3-6DFD-81B834F7F8E4}"/>
          </ac:spMkLst>
        </pc:spChg>
      </pc:sldChg>
      <pc:sldChg chg="addSp modSp new mod">
        <pc:chgData name="R H" userId="7863155b6774aad0" providerId="LiveId" clId="{1E4A538B-422C-4133-8286-B720C5B88590}" dt="2024-03-02T00:54:20.411" v="888" actId="115"/>
        <pc:sldMkLst>
          <pc:docMk/>
          <pc:sldMk cId="4219523125" sldId="258"/>
        </pc:sldMkLst>
        <pc:spChg chg="mod">
          <ac:chgData name="R H" userId="7863155b6774aad0" providerId="LiveId" clId="{1E4A538B-422C-4133-8286-B720C5B88590}" dt="2024-03-02T00:54:20.411" v="888" actId="115"/>
          <ac:spMkLst>
            <pc:docMk/>
            <pc:sldMk cId="4219523125" sldId="258"/>
            <ac:spMk id="2" creationId="{CE2BC792-10AE-B228-37C0-BA74BCA448BC}"/>
          </ac:spMkLst>
        </pc:spChg>
        <pc:spChg chg="mod">
          <ac:chgData name="R H" userId="7863155b6774aad0" providerId="LiveId" clId="{1E4A538B-422C-4133-8286-B720C5B88590}" dt="2024-03-02T00:41:54.959" v="491" actId="255"/>
          <ac:spMkLst>
            <pc:docMk/>
            <pc:sldMk cId="4219523125" sldId="258"/>
            <ac:spMk id="3" creationId="{FDE2E176-0911-B863-E515-6E9A917A2910}"/>
          </ac:spMkLst>
        </pc:spChg>
        <pc:picChg chg="add mod">
          <ac:chgData name="R H" userId="7863155b6774aad0" providerId="LiveId" clId="{1E4A538B-422C-4133-8286-B720C5B88590}" dt="2024-03-02T00:40:57.839" v="432" actId="14100"/>
          <ac:picMkLst>
            <pc:docMk/>
            <pc:sldMk cId="4219523125" sldId="258"/>
            <ac:picMk id="1026" creationId="{ADAD4D57-2118-A51A-F43F-37C9F14DA8C6}"/>
          </ac:picMkLst>
        </pc:picChg>
      </pc:sldChg>
      <pc:sldChg chg="delSp modSp add mod">
        <pc:chgData name="R H" userId="7863155b6774aad0" providerId="LiveId" clId="{1E4A538B-422C-4133-8286-B720C5B88590}" dt="2024-03-02T00:54:24.456" v="889" actId="115"/>
        <pc:sldMkLst>
          <pc:docMk/>
          <pc:sldMk cId="1450032944" sldId="259"/>
        </pc:sldMkLst>
        <pc:spChg chg="mod">
          <ac:chgData name="R H" userId="7863155b6774aad0" providerId="LiveId" clId="{1E4A538B-422C-4133-8286-B720C5B88590}" dt="2024-03-02T00:54:24.456" v="889" actId="115"/>
          <ac:spMkLst>
            <pc:docMk/>
            <pc:sldMk cId="1450032944" sldId="259"/>
            <ac:spMk id="2" creationId="{CE2BC792-10AE-B228-37C0-BA74BCA448BC}"/>
          </ac:spMkLst>
        </pc:spChg>
        <pc:spChg chg="mod">
          <ac:chgData name="R H" userId="7863155b6774aad0" providerId="LiveId" clId="{1E4A538B-422C-4133-8286-B720C5B88590}" dt="2024-03-02T00:54:06.071" v="887" actId="14100"/>
          <ac:spMkLst>
            <pc:docMk/>
            <pc:sldMk cId="1450032944" sldId="259"/>
            <ac:spMk id="3" creationId="{FDE2E176-0911-B863-E515-6E9A917A2910}"/>
          </ac:spMkLst>
        </pc:spChg>
        <pc:picChg chg="del">
          <ac:chgData name="R H" userId="7863155b6774aad0" providerId="LiveId" clId="{1E4A538B-422C-4133-8286-B720C5B88590}" dt="2024-03-02T00:46:15.689" v="497" actId="478"/>
          <ac:picMkLst>
            <pc:docMk/>
            <pc:sldMk cId="1450032944" sldId="259"/>
            <ac:picMk id="1026" creationId="{ADAD4D57-2118-A51A-F43F-37C9F14DA8C6}"/>
          </ac:picMkLst>
        </pc:picChg>
      </pc:sldChg>
    </pc:docChg>
  </pc:docChgLst>
  <pc:docChgLst>
    <pc:chgData name="R H" userId="7863155b6774aad0" providerId="LiveId" clId="{44E16EDA-E1EF-418F-8BE1-9C84EA5D1D23}"/>
    <pc:docChg chg="undo custSel addSld modSld">
      <pc:chgData name="R H" userId="7863155b6774aad0" providerId="LiveId" clId="{44E16EDA-E1EF-418F-8BE1-9C84EA5D1D23}" dt="2024-03-03T00:48:22.411" v="343"/>
      <pc:docMkLst>
        <pc:docMk/>
      </pc:docMkLst>
      <pc:sldChg chg="modSp mod modTransition">
        <pc:chgData name="R H" userId="7863155b6774aad0" providerId="LiveId" clId="{44E16EDA-E1EF-418F-8BE1-9C84EA5D1D23}" dt="2024-03-03T00:48:22.411" v="343"/>
        <pc:sldMkLst>
          <pc:docMk/>
          <pc:sldMk cId="1259996487" sldId="256"/>
        </pc:sldMkLst>
        <pc:spChg chg="mod">
          <ac:chgData name="R H" userId="7863155b6774aad0" providerId="LiveId" clId="{44E16EDA-E1EF-418F-8BE1-9C84EA5D1D23}" dt="2024-03-03T00:45:48.291" v="331" actId="255"/>
          <ac:spMkLst>
            <pc:docMk/>
            <pc:sldMk cId="1259996487" sldId="256"/>
            <ac:spMk id="4" creationId="{4C8E9B1B-7AC1-2389-F10D-B8573D5EA4B6}"/>
          </ac:spMkLst>
        </pc:spChg>
        <pc:spChg chg="mod">
          <ac:chgData name="R H" userId="7863155b6774aad0" providerId="LiveId" clId="{44E16EDA-E1EF-418F-8BE1-9C84EA5D1D23}" dt="2024-03-03T00:45:44.870" v="330" actId="255"/>
          <ac:spMkLst>
            <pc:docMk/>
            <pc:sldMk cId="1259996487" sldId="256"/>
            <ac:spMk id="7" creationId="{A6571847-3A8B-7F19-85A6-ABB235D2AD7B}"/>
          </ac:spMkLst>
        </pc:spChg>
      </pc:sldChg>
      <pc:sldChg chg="modTransition">
        <pc:chgData name="R H" userId="7863155b6774aad0" providerId="LiveId" clId="{44E16EDA-E1EF-418F-8BE1-9C84EA5D1D23}" dt="2024-03-03T00:48:22.411" v="343"/>
        <pc:sldMkLst>
          <pc:docMk/>
          <pc:sldMk cId="2997391763" sldId="257"/>
        </pc:sldMkLst>
      </pc:sldChg>
      <pc:sldChg chg="modSp modTransition modAnim">
        <pc:chgData name="R H" userId="7863155b6774aad0" providerId="LiveId" clId="{44E16EDA-E1EF-418F-8BE1-9C84EA5D1D23}" dt="2024-03-03T00:48:22.411" v="343"/>
        <pc:sldMkLst>
          <pc:docMk/>
          <pc:sldMk cId="4219523125" sldId="258"/>
        </pc:sldMkLst>
        <pc:spChg chg="mod">
          <ac:chgData name="R H" userId="7863155b6774aad0" providerId="LiveId" clId="{44E16EDA-E1EF-418F-8BE1-9C84EA5D1D23}" dt="2024-03-03T00:46:12.108" v="332" actId="20577"/>
          <ac:spMkLst>
            <pc:docMk/>
            <pc:sldMk cId="4219523125" sldId="258"/>
            <ac:spMk id="3" creationId="{FDE2E176-0911-B863-E515-6E9A917A2910}"/>
          </ac:spMkLst>
        </pc:spChg>
      </pc:sldChg>
      <pc:sldChg chg="modSp mod modTransition modAnim">
        <pc:chgData name="R H" userId="7863155b6774aad0" providerId="LiveId" clId="{44E16EDA-E1EF-418F-8BE1-9C84EA5D1D23}" dt="2024-03-03T00:48:22.411" v="343"/>
        <pc:sldMkLst>
          <pc:docMk/>
          <pc:sldMk cId="1450032944" sldId="259"/>
        </pc:sldMkLst>
        <pc:spChg chg="mod">
          <ac:chgData name="R H" userId="7863155b6774aad0" providerId="LiveId" clId="{44E16EDA-E1EF-418F-8BE1-9C84EA5D1D23}" dt="2024-03-03T00:46:40.843" v="334" actId="313"/>
          <ac:spMkLst>
            <pc:docMk/>
            <pc:sldMk cId="1450032944" sldId="259"/>
            <ac:spMk id="3" creationId="{FDE2E176-0911-B863-E515-6E9A917A2910}"/>
          </ac:spMkLst>
        </pc:spChg>
      </pc:sldChg>
      <pc:sldChg chg="addSp modSp add mod modTransition modAnim">
        <pc:chgData name="R H" userId="7863155b6774aad0" providerId="LiveId" clId="{44E16EDA-E1EF-418F-8BE1-9C84EA5D1D23}" dt="2024-03-03T00:48:22.411" v="343"/>
        <pc:sldMkLst>
          <pc:docMk/>
          <pc:sldMk cId="1898806999" sldId="260"/>
        </pc:sldMkLst>
        <pc:spChg chg="mod">
          <ac:chgData name="R H" userId="7863155b6774aad0" providerId="LiveId" clId="{44E16EDA-E1EF-418F-8BE1-9C84EA5D1D23}" dt="2024-03-02T16:16:18.895" v="61" actId="1076"/>
          <ac:spMkLst>
            <pc:docMk/>
            <pc:sldMk cId="1898806999" sldId="260"/>
            <ac:spMk id="2" creationId="{CE2BC792-10AE-B228-37C0-BA74BCA448BC}"/>
          </ac:spMkLst>
        </pc:spChg>
        <pc:spChg chg="mod">
          <ac:chgData name="R H" userId="7863155b6774aad0" providerId="LiveId" clId="{44E16EDA-E1EF-418F-8BE1-9C84EA5D1D23}" dt="2024-03-03T00:43:57.281" v="310" actId="14100"/>
          <ac:spMkLst>
            <pc:docMk/>
            <pc:sldMk cId="1898806999" sldId="260"/>
            <ac:spMk id="3" creationId="{FDE2E176-0911-B863-E515-6E9A917A2910}"/>
          </ac:spMkLst>
        </pc:spChg>
        <pc:picChg chg="add mod">
          <ac:chgData name="R H" userId="7863155b6774aad0" providerId="LiveId" clId="{44E16EDA-E1EF-418F-8BE1-9C84EA5D1D23}" dt="2024-03-03T00:44:12.403" v="315" actId="14100"/>
          <ac:picMkLst>
            <pc:docMk/>
            <pc:sldMk cId="1898806999" sldId="260"/>
            <ac:picMk id="1026" creationId="{4CF7A74A-1CCA-6244-B47D-946FC9C22E86}"/>
          </ac:picMkLst>
        </pc:picChg>
      </pc:sldChg>
      <pc:sldChg chg="addSp delSp modSp new mod modTransition">
        <pc:chgData name="R H" userId="7863155b6774aad0" providerId="LiveId" clId="{44E16EDA-E1EF-418F-8BE1-9C84EA5D1D23}" dt="2024-03-03T00:48:22.411" v="343"/>
        <pc:sldMkLst>
          <pc:docMk/>
          <pc:sldMk cId="739200267" sldId="261"/>
        </pc:sldMkLst>
        <pc:spChg chg="del">
          <ac:chgData name="R H" userId="7863155b6774aad0" providerId="LiveId" clId="{44E16EDA-E1EF-418F-8BE1-9C84EA5D1D23}" dt="2024-03-03T00:47:55.311" v="336" actId="478"/>
          <ac:spMkLst>
            <pc:docMk/>
            <pc:sldMk cId="739200267" sldId="261"/>
            <ac:spMk id="2" creationId="{F89A0C98-E4AD-1EAA-F5E2-4C5BFD748812}"/>
          </ac:spMkLst>
        </pc:spChg>
        <pc:spChg chg="del">
          <ac:chgData name="R H" userId="7863155b6774aad0" providerId="LiveId" clId="{44E16EDA-E1EF-418F-8BE1-9C84EA5D1D23}" dt="2024-03-03T00:47:55.311" v="336" actId="478"/>
          <ac:spMkLst>
            <pc:docMk/>
            <pc:sldMk cId="739200267" sldId="261"/>
            <ac:spMk id="3" creationId="{929708DD-3C67-701A-C4CE-1B1B18B3BD01}"/>
          </ac:spMkLst>
        </pc:spChg>
        <pc:picChg chg="add mod">
          <ac:chgData name="R H" userId="7863155b6774aad0" providerId="LiveId" clId="{44E16EDA-E1EF-418F-8BE1-9C84EA5D1D23}" dt="2024-03-03T00:48:12.683" v="342" actId="14100"/>
          <ac:picMkLst>
            <pc:docMk/>
            <pc:sldMk cId="739200267" sldId="261"/>
            <ac:picMk id="2050" creationId="{D1EA559A-399C-A1D1-CFB1-81F8613D00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333C-96A0-BA3E-DE39-2E5252309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22C22-D9EE-DF5D-A3DD-903711072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B2702-B2AE-6EAC-F255-E350E21F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F8A-C60B-4F10-9419-641398E8CE2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09B4C-2C73-9E00-63FA-A71AFC63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ED0A8-3910-E847-837E-EAF49D57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8635-F042-49C7-B7E2-A59A6857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1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93B53-6138-A076-73F6-60E7A0D2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9A779-1A4C-1782-5818-9BC27B0B7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9BFBE-6BA3-E17D-5A24-A9A0704F7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F8A-C60B-4F10-9419-641398E8CE2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58623-54D1-12E9-D7DB-CC20C8E4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1A770-870F-46A5-DCF6-C39FB722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8635-F042-49C7-B7E2-A59A6857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392835-9B72-C13A-C38D-6FD989689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C2D8E-295D-9286-07B8-A846E43C0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C2BEA-A4DD-E12A-D1E0-7E1E9FDC0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F8A-C60B-4F10-9419-641398E8CE2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B72A6-B834-FDD6-F578-D7200C5B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988ED-93AD-A595-B4AB-FD958562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8635-F042-49C7-B7E2-A59A6857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5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2F29-A346-2649-99F3-F029B5F5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A5A7A-D244-72A1-4921-1E6EF1ACB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583EE-FE73-B6A4-B5F8-18B414749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F8A-C60B-4F10-9419-641398E8CE2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933B4-422F-62A4-56B2-64BBD205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6999C-8FEA-B022-62AE-D023CC6C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8635-F042-49C7-B7E2-A59A6857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6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EA6A5-7D68-EF1F-F968-171B1D21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424F7-21AA-81CC-1F10-F2DB18B25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D4EE2-B79D-46FD-256B-87070382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F8A-C60B-4F10-9419-641398E8CE2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D988E-77BD-EC28-02B6-85DF6D7A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9C1A3-EAC7-6E80-88CA-AB45F1BC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8635-F042-49C7-B7E2-A59A6857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3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BC112-B520-7E8F-D78E-B856117A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609FD-4308-0D5C-14DA-7A2377CE5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15ABC-D51D-AE85-281B-A78A37600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0E28E-6451-88B7-F823-ACFEEA7D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F8A-C60B-4F10-9419-641398E8CE2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757BB-BFD2-3AD4-F79D-DF284ED9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ECFE0-1EA3-EDA8-D5C2-9C07D549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8635-F042-49C7-B7E2-A59A6857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7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7AB1-CB90-E6EE-BF0C-6F53D749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CF8BA-5D2C-2D3A-A59C-E87DCBF20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F48A6-3147-49D3-1313-27655C277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24F624-926A-E9D8-50A6-54A092979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AA42D-4D66-5AB3-B113-F5AD3C775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B596CB-DA3E-0341-0EB2-33910E02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F8A-C60B-4F10-9419-641398E8CE2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0895AF-E8DA-C717-B7B2-E26C48B8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2C85B-4E35-AE3F-A76B-97CDB1FB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8635-F042-49C7-B7E2-A59A6857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6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BB60-3817-19D7-A835-F34C0DE6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D6731E-734A-711E-AB76-74E5A1D2D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F8A-C60B-4F10-9419-641398E8CE2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AC369-292A-00F8-E995-F8BA2CCE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4F62F-4459-EE25-32E0-3A1CD730F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8635-F042-49C7-B7E2-A59A6857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61D7D-180B-BD03-FE43-AF5D8163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F8A-C60B-4F10-9419-641398E8CE2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4B74C3-A9BF-8C46-3165-2111C685E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79F16-F8A5-5E8D-0587-7405EFEB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8635-F042-49C7-B7E2-A59A6857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6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441F5-1324-0472-BC34-0F4B9D59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70E90-16AB-463F-C7A5-D5572C6E8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059BB-93ED-7A34-580F-F0E28FA04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3CE71-0499-A2D5-56BC-EA68AE8C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F8A-C60B-4F10-9419-641398E8CE2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E4C28-2F61-20DE-8EC7-76B10D3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B4559-668E-74F4-A177-458B0AD9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8635-F042-49C7-B7E2-A59A6857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1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6B0C-CB2A-5326-D605-E38909A0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1518C9-A6D2-CE6C-341F-5721BE3D3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F150E-4CE8-A492-D081-9E0B95239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A7BB6-33C8-0868-5980-B5386594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F8A-C60B-4F10-9419-641398E8CE2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899A8-3984-6690-AF9A-B2C358D73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17A99-F33D-7D4B-67D1-81CC3489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8635-F042-49C7-B7E2-A59A6857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7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87E238-357E-B19E-F7E7-77E302FD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CF4BC-FFD4-463D-4000-8FA6826A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92F45-78A7-8E13-0AA5-8FF51E438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B70F8A-C60B-4F10-9419-641398E8CE2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906B1-1D89-FF01-9A22-6965882A0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AEC47-C139-0FBD-79E5-4E1309E9B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BA8635-F042-49C7-B7E2-A59A6857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2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39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  <a:lumOff val="2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8E9B1B-7AC1-2389-F10D-B8573D5EA4B6}"/>
              </a:ext>
            </a:extLst>
          </p:cNvPr>
          <p:cNvSpPr/>
          <p:nvPr/>
        </p:nvSpPr>
        <p:spPr>
          <a:xfrm>
            <a:off x="0" y="966883"/>
            <a:ext cx="12192000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" panose="04090805081005020601" pitchFamily="82" charset="0"/>
              </a:rPr>
              <a:t>Now To The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72DC61-C0C3-52C7-7EE3-D7223B47D973}"/>
              </a:ext>
            </a:extLst>
          </p:cNvPr>
          <p:cNvSpPr/>
          <p:nvPr/>
        </p:nvSpPr>
        <p:spPr>
          <a:xfrm>
            <a:off x="1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71847-3A8B-7F19-85A6-ABB235D2AD7B}"/>
              </a:ext>
            </a:extLst>
          </p:cNvPr>
          <p:cNvSpPr txBox="1"/>
          <p:nvPr/>
        </p:nvSpPr>
        <p:spPr>
          <a:xfrm>
            <a:off x="340468" y="3244334"/>
            <a:ext cx="1185153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" panose="04090805081005020601" pitchFamily="82" charset="0"/>
              </a:rPr>
              <a:t>Unmarried…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25999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BC792-10AE-B228-37C0-BA74BCA4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65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10000" u="sng" dirty="0">
                <a:latin typeface="Modern Love" panose="04090805081005020601" pitchFamily="82" charset="0"/>
              </a:rPr>
              <a:t>To The Married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2E176-0911-B863-E515-6E9A917A2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526" y="1371600"/>
            <a:ext cx="7574107" cy="5486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200" dirty="0">
                <a:latin typeface="Rockwell" panose="02060603020205020403" pitchFamily="18" charset="0"/>
              </a:rPr>
              <a:t>Don’t say…</a:t>
            </a:r>
          </a:p>
          <a:p>
            <a:pPr lvl="1"/>
            <a:endParaRPr lang="en-US" sz="1000" dirty="0">
              <a:latin typeface="Rockwell" panose="02060603020205020403" pitchFamily="18" charset="0"/>
            </a:endParaRPr>
          </a:p>
          <a:p>
            <a:pPr lvl="1"/>
            <a:r>
              <a:rPr lang="en-US" dirty="0">
                <a:latin typeface="Rockwell" panose="02060603020205020403" pitchFamily="18" charset="0"/>
              </a:rPr>
              <a:t>“When are ever going to get married?”</a:t>
            </a:r>
          </a:p>
          <a:p>
            <a:pPr lvl="1"/>
            <a:endParaRPr lang="en-US" sz="1000" dirty="0">
              <a:latin typeface="Rockwell" panose="02060603020205020403" pitchFamily="18" charset="0"/>
            </a:endParaRPr>
          </a:p>
          <a:p>
            <a:pPr lvl="1"/>
            <a:r>
              <a:rPr lang="en-US" dirty="0">
                <a:latin typeface="Rockwell" panose="02060603020205020403" pitchFamily="18" charset="0"/>
              </a:rPr>
              <a:t>“The clock is ticking!”</a:t>
            </a:r>
          </a:p>
          <a:p>
            <a:pPr lvl="1"/>
            <a:endParaRPr lang="en-US" sz="1000" dirty="0">
              <a:latin typeface="Rockwell" panose="02060603020205020403" pitchFamily="18" charset="0"/>
            </a:endParaRPr>
          </a:p>
          <a:p>
            <a:pPr lvl="1"/>
            <a:r>
              <a:rPr lang="en-US" dirty="0">
                <a:latin typeface="Rockwell" panose="02060603020205020403" pitchFamily="18" charset="0"/>
              </a:rPr>
              <a:t>“God will send you the right one when you’re ready!”</a:t>
            </a:r>
          </a:p>
          <a:p>
            <a:pPr lvl="1"/>
            <a:endParaRPr lang="en-US" sz="1000" dirty="0">
              <a:latin typeface="Rockwell" panose="02060603020205020403" pitchFamily="18" charset="0"/>
            </a:endParaRPr>
          </a:p>
          <a:p>
            <a:pPr lvl="1"/>
            <a:r>
              <a:rPr lang="en-US" dirty="0">
                <a:latin typeface="Rockwell" panose="02060603020205020403" pitchFamily="18" charset="0"/>
              </a:rPr>
              <a:t>“Jesus Christ should be enough for you!”</a:t>
            </a:r>
          </a:p>
          <a:p>
            <a:pPr lvl="1"/>
            <a:endParaRPr lang="en-US" sz="1000" dirty="0">
              <a:latin typeface="Rockwell" panose="02060603020205020403" pitchFamily="18" charset="0"/>
            </a:endParaRPr>
          </a:p>
          <a:p>
            <a:pPr lvl="1"/>
            <a:r>
              <a:rPr lang="en-US" dirty="0">
                <a:latin typeface="Rockwell" panose="02060603020205020403" pitchFamily="18" charset="0"/>
              </a:rPr>
              <a:t>“That’s why you’re single!”</a:t>
            </a:r>
          </a:p>
          <a:p>
            <a:pPr lvl="1"/>
            <a:endParaRPr lang="en-US" sz="1000" dirty="0">
              <a:latin typeface="Rockwell" panose="02060603020205020403" pitchFamily="18" charset="0"/>
            </a:endParaRPr>
          </a:p>
          <a:p>
            <a:pPr lvl="1"/>
            <a:r>
              <a:rPr lang="en-US" dirty="0">
                <a:latin typeface="Rockwell" panose="02060603020205020403" pitchFamily="18" charset="0"/>
              </a:rPr>
              <a:t>“You’re just too picky!”</a:t>
            </a:r>
          </a:p>
          <a:p>
            <a:pPr lvl="1"/>
            <a:endParaRPr lang="en-US" sz="1000" dirty="0">
              <a:latin typeface="Rockwell" panose="02060603020205020403" pitchFamily="18" charset="0"/>
            </a:endParaRPr>
          </a:p>
          <a:p>
            <a:pPr lvl="1"/>
            <a:r>
              <a:rPr lang="en-US" dirty="0">
                <a:latin typeface="Rockwell" panose="02060603020205020403" pitchFamily="18" charset="0"/>
              </a:rPr>
              <a:t>“Are you putting yourself out there?”</a:t>
            </a:r>
          </a:p>
        </p:txBody>
      </p:sp>
      <p:pic>
        <p:nvPicPr>
          <p:cNvPr id="1026" name="Picture 2" descr="Let's talk about the pressure of getting married in your 20s - Lifestyle -  The Jakarta Post">
            <a:extLst>
              <a:ext uri="{FF2B5EF4-FFF2-40B4-BE49-F238E27FC236}">
                <a16:creationId xmlns:a16="http://schemas.microsoft.com/office/drawing/2014/main" id="{ADAD4D57-2118-A51A-F43F-37C9F14D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9" y="1624518"/>
            <a:ext cx="4849090" cy="523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2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BC792-10AE-B228-37C0-BA74BCA4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65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10000" u="sng" dirty="0">
                <a:latin typeface="Modern Love" panose="04090805081005020601" pitchFamily="82" charset="0"/>
              </a:rPr>
              <a:t>To The Unmarried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2E176-0911-B863-E515-6E9A917A2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526" y="1496290"/>
            <a:ext cx="12201526" cy="536170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200" dirty="0">
                <a:latin typeface="Rockwell" panose="02060603020205020403" pitchFamily="18" charset="0"/>
              </a:rPr>
              <a:t>You are complete</a:t>
            </a:r>
          </a:p>
          <a:p>
            <a:pPr lvl="1"/>
            <a:r>
              <a:rPr lang="en-US" sz="2600" b="1" dirty="0">
                <a:latin typeface="Rockwell" panose="02060603020205020403" pitchFamily="18" charset="0"/>
              </a:rPr>
              <a:t>1 Cor 7:7-8; Col 2:10a</a:t>
            </a:r>
          </a:p>
          <a:p>
            <a:pPr lvl="1"/>
            <a:endParaRPr lang="en-US" sz="600" dirty="0">
              <a:latin typeface="Rockwell" panose="020606030202050204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200" dirty="0">
                <a:latin typeface="Rockwell" panose="02060603020205020403" pitchFamily="18" charset="0"/>
              </a:rPr>
              <a:t>Bible heroes were single, too</a:t>
            </a:r>
          </a:p>
          <a:p>
            <a:pPr lvl="1"/>
            <a:r>
              <a:rPr lang="en-US" sz="2600" b="1" dirty="0">
                <a:latin typeface="Rockwell" panose="02060603020205020403" pitchFamily="18" charset="0"/>
              </a:rPr>
              <a:t>Isa 53:8</a:t>
            </a:r>
          </a:p>
          <a:p>
            <a:pPr lvl="1"/>
            <a:endParaRPr lang="en-US" sz="600" dirty="0">
              <a:latin typeface="Rockwell" panose="020606030202050204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200" dirty="0">
                <a:latin typeface="Rockwell" panose="02060603020205020403" pitchFamily="18" charset="0"/>
              </a:rPr>
              <a:t>Marriage is not the “be-all-end-all”</a:t>
            </a:r>
          </a:p>
          <a:p>
            <a:pPr lvl="1"/>
            <a:r>
              <a:rPr lang="en-US" sz="2600" b="1" dirty="0">
                <a:latin typeface="Rockwell" panose="02060603020205020403" pitchFamily="18" charset="0"/>
              </a:rPr>
              <a:t>Matt 22:29-30</a:t>
            </a:r>
          </a:p>
          <a:p>
            <a:pPr lvl="1"/>
            <a:endParaRPr lang="en-US" sz="600" dirty="0">
              <a:latin typeface="Rockwell" panose="020606030202050204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200" dirty="0">
                <a:latin typeface="Rockwell" panose="02060603020205020403" pitchFamily="18" charset="0"/>
              </a:rPr>
              <a:t>Some things are more important</a:t>
            </a:r>
          </a:p>
          <a:p>
            <a:pPr lvl="1"/>
            <a:r>
              <a:rPr lang="en-US" sz="2600" b="1" dirty="0">
                <a:latin typeface="Rockwell" panose="02060603020205020403" pitchFamily="18" charset="0"/>
              </a:rPr>
              <a:t>Luke 14:26</a:t>
            </a:r>
          </a:p>
          <a:p>
            <a:pPr lvl="1"/>
            <a:endParaRPr lang="en-US" sz="600" dirty="0">
              <a:latin typeface="Rockwell" panose="020606030202050204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200" dirty="0">
                <a:latin typeface="Rockwell" panose="02060603020205020403" pitchFamily="18" charset="0"/>
              </a:rPr>
              <a:t>Singlehood can be advantageous</a:t>
            </a:r>
          </a:p>
          <a:p>
            <a:pPr lvl="1"/>
            <a:r>
              <a:rPr lang="en-US" sz="2600" b="1" dirty="0">
                <a:latin typeface="Rockwell" panose="02060603020205020403" pitchFamily="18" charset="0"/>
              </a:rPr>
              <a:t>1 Cor 7:26-34</a:t>
            </a:r>
          </a:p>
          <a:p>
            <a:endParaRPr lang="en-US" sz="4200" dirty="0">
              <a:latin typeface="Rockwell" panose="02060603020205020403" pitchFamily="18" charset="0"/>
            </a:endParaRPr>
          </a:p>
          <a:p>
            <a:pPr lvl="1"/>
            <a:endParaRPr lang="en-US" sz="3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3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BC792-10AE-B228-37C0-BA74BCA4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300" u="sng" dirty="0">
                <a:latin typeface="Modern Love" panose="04090805081005020601" pitchFamily="82" charset="0"/>
              </a:rPr>
              <a:t>To Those Waiting On Marriage…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2E176-0911-B863-E515-6E9A917A2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6070"/>
            <a:ext cx="7801897" cy="56419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600" dirty="0">
                <a:latin typeface="Rockwell" panose="02060603020205020403" pitchFamily="18" charset="0"/>
              </a:rPr>
              <a:t>Wait for the Lord</a:t>
            </a:r>
          </a:p>
          <a:p>
            <a:pPr lvl="1"/>
            <a:r>
              <a:rPr lang="en-US" sz="2600" dirty="0">
                <a:latin typeface="Rockwell" panose="02060603020205020403" pitchFamily="18" charset="0"/>
              </a:rPr>
              <a:t>Isa 40:30-31</a:t>
            </a:r>
          </a:p>
          <a:p>
            <a:pPr lvl="1"/>
            <a:endParaRPr lang="en-US" sz="1200" dirty="0">
              <a:latin typeface="Rockwell" panose="020606030202050204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600" dirty="0">
                <a:latin typeface="Rockwell" panose="02060603020205020403" pitchFamily="18" charset="0"/>
              </a:rPr>
              <a:t>Wait productively</a:t>
            </a:r>
          </a:p>
          <a:p>
            <a:pPr lvl="1"/>
            <a:r>
              <a:rPr lang="en-US" sz="2600" dirty="0">
                <a:latin typeface="Rockwell" panose="02060603020205020403" pitchFamily="18" charset="0"/>
              </a:rPr>
              <a:t>1 Cor 7:32-35</a:t>
            </a:r>
          </a:p>
          <a:p>
            <a:pPr lvl="1"/>
            <a:endParaRPr lang="en-US" sz="1200" dirty="0">
              <a:latin typeface="Rockwell" panose="020606030202050204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600" dirty="0">
                <a:latin typeface="Rockwell" panose="02060603020205020403" pitchFamily="18" charset="0"/>
              </a:rPr>
              <a:t>Don’t grow weary</a:t>
            </a:r>
          </a:p>
          <a:p>
            <a:pPr lvl="1"/>
            <a:r>
              <a:rPr lang="en-US" sz="2600" dirty="0">
                <a:latin typeface="Rockwell" panose="02060603020205020403" pitchFamily="18" charset="0"/>
              </a:rPr>
              <a:t>Gen 16:1-2; Eph 5:5</a:t>
            </a:r>
          </a:p>
          <a:p>
            <a:pPr lvl="1"/>
            <a:endParaRPr lang="en-US" sz="1200" dirty="0">
              <a:latin typeface="Rockwell" panose="020606030202050204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600" dirty="0">
                <a:latin typeface="Rockwell" panose="02060603020205020403" pitchFamily="18" charset="0"/>
              </a:rPr>
              <a:t>Manage your expectations</a:t>
            </a:r>
          </a:p>
          <a:p>
            <a:pPr lvl="1"/>
            <a:r>
              <a:rPr lang="en-US" sz="2600" dirty="0">
                <a:latin typeface="Rockwell" panose="02060603020205020403" pitchFamily="18" charset="0"/>
              </a:rPr>
              <a:t>Esth 2:1-4; Rom 3:23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200" dirty="0">
              <a:latin typeface="Rockwell" panose="02060603020205020403" pitchFamily="18" charset="0"/>
            </a:endParaRPr>
          </a:p>
          <a:p>
            <a:pPr lvl="1"/>
            <a:endParaRPr lang="en-US" sz="3800" dirty="0">
              <a:latin typeface="Rockwell" panose="02060603020205020403" pitchFamily="18" charset="0"/>
            </a:endParaRPr>
          </a:p>
          <a:p>
            <a:pPr lvl="1"/>
            <a:endParaRPr lang="en-US" sz="3800" dirty="0">
              <a:latin typeface="Rockwell" panose="02060603020205020403" pitchFamily="18" charset="0"/>
            </a:endParaRPr>
          </a:p>
        </p:txBody>
      </p:sp>
      <p:pic>
        <p:nvPicPr>
          <p:cNvPr id="1026" name="Picture 2" descr="Wait on the Lord | Cornerstone Baptist Church - Arizona">
            <a:extLst>
              <a:ext uri="{FF2B5EF4-FFF2-40B4-BE49-F238E27FC236}">
                <a16:creationId xmlns:a16="http://schemas.microsoft.com/office/drawing/2014/main" id="{4CF7A74A-1CCA-6244-B47D-946FC9C22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48" y="1283111"/>
            <a:ext cx="4404852" cy="557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0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tthew 6:33 Seek First the Kingdom (gold)">
            <a:extLst>
              <a:ext uri="{FF2B5EF4-FFF2-40B4-BE49-F238E27FC236}">
                <a16:creationId xmlns:a16="http://schemas.microsoft.com/office/drawing/2014/main" id="{D1EA559A-399C-A1D1-CFB1-81F8613D0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0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143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Modern Love</vt:lpstr>
      <vt:lpstr>Rockwell</vt:lpstr>
      <vt:lpstr>Wingdings</vt:lpstr>
      <vt:lpstr>Office Theme</vt:lpstr>
      <vt:lpstr>PowerPoint Presentation</vt:lpstr>
      <vt:lpstr>PowerPoint Presentation</vt:lpstr>
      <vt:lpstr>To The Married</vt:lpstr>
      <vt:lpstr>To The Unmarried</vt:lpstr>
      <vt:lpstr>To Those Waiting On Marriage…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H</dc:creator>
  <cp:lastModifiedBy>R H</cp:lastModifiedBy>
  <cp:revision>1</cp:revision>
  <dcterms:created xsi:type="dcterms:W3CDTF">2024-03-02T00:16:42Z</dcterms:created>
  <dcterms:modified xsi:type="dcterms:W3CDTF">2024-03-03T00:48:23Z</dcterms:modified>
</cp:coreProperties>
</file>