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515" r:id="rId3"/>
    <p:sldId id="516" r:id="rId4"/>
    <p:sldId id="519" r:id="rId5"/>
    <p:sldId id="458" r:id="rId6"/>
    <p:sldId id="518" r:id="rId7"/>
    <p:sldId id="492" r:id="rId8"/>
    <p:sldId id="493" r:id="rId9"/>
    <p:sldId id="485" r:id="rId10"/>
    <p:sldId id="520" r:id="rId11"/>
    <p:sldId id="496" r:id="rId12"/>
    <p:sldId id="497" r:id="rId13"/>
    <p:sldId id="498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5840" autoAdjust="0"/>
  </p:normalViewPr>
  <p:slideViewPr>
    <p:cSldViewPr snapToGrid="0" snapToObjects="1">
      <p:cViewPr varScale="1">
        <p:scale>
          <a:sx n="58" d="100"/>
          <a:sy n="58" d="100"/>
        </p:scale>
        <p:origin x="224" y="1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rayer for Every Seaso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692"/>
            <a:ext cx="12192000" cy="6853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ce Field At Sunrise by Andreas Jones">
            <a:extLst>
              <a:ext uri="{FF2B5EF4-FFF2-40B4-BE49-F238E27FC236}">
                <a16:creationId xmlns:a16="http://schemas.microsoft.com/office/drawing/2014/main" id="{AB2E3F1C-4B50-3D40-CB77-354AEE863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b="7650"/>
          <a:stretch/>
        </p:blipFill>
        <p:spPr bwMode="auto">
          <a:xfrm>
            <a:off x="0" y="-1"/>
            <a:ext cx="122232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2336" y="2616241"/>
            <a:ext cx="8767328" cy="314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Century Gothic"/>
                <a:cs typeface="Century Gothic"/>
              </a:rPr>
              <a:t>Call upon God (vs 1).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Century Gothic"/>
                <a:cs typeface="Century Gothic"/>
              </a:rPr>
              <a:t>Wait on God (vs 2-5).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solidFill>
                  <a:srgbClr val="FFFF00"/>
                </a:solidFill>
                <a:latin typeface="Century Gothic"/>
                <a:cs typeface="Century Gothic"/>
              </a:rPr>
              <a:t>Delight in God (vs 6-8).</a:t>
            </a:r>
          </a:p>
        </p:txBody>
      </p:sp>
    </p:spTree>
    <p:extLst>
      <p:ext uri="{BB962C8B-B14F-4D97-AF65-F5344CB8AC3E}">
        <p14:creationId xmlns:p14="http://schemas.microsoft.com/office/powerpoint/2010/main" val="2723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3696" y="750749"/>
            <a:ext cx="8938592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b="1" dirty="0"/>
              <a:t>6</a:t>
            </a:r>
            <a:r>
              <a:rPr lang="en-US" sz="3600" dirty="0"/>
              <a:t> There are many who say, “Who will show us 		some good?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dirty="0"/>
              <a:t>    Lift up the </a:t>
            </a:r>
            <a:r>
              <a:rPr lang="en-US" sz="3600" b="1" u="sng" dirty="0">
                <a:solidFill>
                  <a:srgbClr val="FFFF00"/>
                </a:solidFill>
              </a:rPr>
              <a:t>light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of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your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face</a:t>
            </a:r>
            <a:r>
              <a:rPr lang="en-US" sz="3600" dirty="0"/>
              <a:t> upon us, O 			Lord!”</a:t>
            </a:r>
          </a:p>
        </p:txBody>
      </p:sp>
    </p:spTree>
    <p:extLst>
      <p:ext uri="{BB962C8B-B14F-4D97-AF65-F5344CB8AC3E}">
        <p14:creationId xmlns:p14="http://schemas.microsoft.com/office/powerpoint/2010/main" val="12940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3152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b="1" dirty="0"/>
              <a:t>7</a:t>
            </a:r>
            <a:r>
              <a:rPr lang="en-US" sz="3600" dirty="0"/>
              <a:t> You have put more </a:t>
            </a:r>
            <a:r>
              <a:rPr lang="en-US" sz="3600" b="1" u="sng" dirty="0">
                <a:solidFill>
                  <a:srgbClr val="FFFF00"/>
                </a:solidFill>
              </a:rPr>
              <a:t>joy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in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my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heart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dirty="0"/>
              <a:t>    than they have when their grain and 			wine abound.</a:t>
            </a:r>
          </a:p>
        </p:txBody>
      </p:sp>
    </p:spTree>
    <p:extLst>
      <p:ext uri="{BB962C8B-B14F-4D97-AF65-F5344CB8AC3E}">
        <p14:creationId xmlns:p14="http://schemas.microsoft.com/office/powerpoint/2010/main" val="3644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69168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b="1" dirty="0"/>
              <a:t>8</a:t>
            </a:r>
            <a:r>
              <a:rPr lang="en-US" sz="3600" dirty="0"/>
              <a:t> In peace I will both lie down and sleep;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dirty="0"/>
              <a:t>    for you alone, O Lord, make me </a:t>
            </a:r>
            <a:r>
              <a:rPr lang="en-US" sz="3600" b="1" u="sng" dirty="0">
                <a:solidFill>
                  <a:srgbClr val="FFFF00"/>
                </a:solidFill>
              </a:rPr>
              <a:t>dwell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in</a:t>
            </a:r>
            <a:r>
              <a:rPr lang="en-US" sz="3600" b="1" dirty="0">
                <a:solidFill>
                  <a:srgbClr val="FFFF00"/>
                </a:solidFill>
              </a:rPr>
              <a:t> 		</a:t>
            </a:r>
            <a:r>
              <a:rPr lang="en-US" sz="3600" b="1" u="sng" dirty="0">
                <a:solidFill>
                  <a:srgbClr val="FFFF00"/>
                </a:solidFill>
              </a:rPr>
              <a:t>safety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9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6153" b="29901"/>
          <a:stretch/>
        </p:blipFill>
        <p:spPr>
          <a:xfrm>
            <a:off x="4885" y="2032"/>
            <a:ext cx="12187115" cy="275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9775" y="3209666"/>
            <a:ext cx="8852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520700">
              <a:spcBef>
                <a:spcPts val="2400"/>
              </a:spcBef>
              <a:buFont typeface="+mj-lt"/>
              <a:buAutoNum type="arabicPeriod"/>
            </a:pPr>
            <a:r>
              <a:rPr lang="en-US" sz="3400" dirty="0">
                <a:latin typeface="Century Gothic"/>
                <a:cs typeface="Century Gothic"/>
              </a:rPr>
              <a:t>Magnify the Lord in prayer.</a:t>
            </a:r>
          </a:p>
          <a:p>
            <a:pPr marL="520700" indent="-520700">
              <a:spcBef>
                <a:spcPts val="2400"/>
              </a:spcBef>
              <a:buFont typeface="+mj-lt"/>
              <a:buAutoNum type="arabicPeriod"/>
            </a:pPr>
            <a:r>
              <a:rPr lang="en-US" sz="3400" dirty="0">
                <a:latin typeface="Century Gothic"/>
                <a:cs typeface="Century Gothic"/>
              </a:rPr>
              <a:t>Listen to God, not man.</a:t>
            </a:r>
          </a:p>
          <a:p>
            <a:pPr marL="520700" indent="-520700">
              <a:spcBef>
                <a:spcPts val="2400"/>
              </a:spcBef>
              <a:buFont typeface="+mj-lt"/>
              <a:buAutoNum type="arabicPeriod"/>
            </a:pPr>
            <a:r>
              <a:rPr lang="en-US" sz="3400" dirty="0">
                <a:latin typeface="Century Gothic"/>
                <a:cs typeface="Century Gothic"/>
              </a:rPr>
              <a:t>Surround yourself with a band of strong brothers (sisters) to </a:t>
            </a:r>
            <a:r>
              <a:rPr lang="en-US" sz="3400">
                <a:latin typeface="Century Gothic"/>
                <a:cs typeface="Century Gothic"/>
              </a:rPr>
              <a:t>pray together.</a:t>
            </a:r>
            <a:endParaRPr lang="en-US" sz="3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60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ce Field At Sunrise by Andreas Jones">
            <a:extLst>
              <a:ext uri="{FF2B5EF4-FFF2-40B4-BE49-F238E27FC236}">
                <a16:creationId xmlns:a16="http://schemas.microsoft.com/office/drawing/2014/main" id="{1DFEE2C3-6226-3D90-CB69-D36716818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b="7650"/>
          <a:stretch/>
        </p:blipFill>
        <p:spPr bwMode="auto">
          <a:xfrm>
            <a:off x="0" y="-1"/>
            <a:ext cx="122232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4689" y="2843951"/>
            <a:ext cx="6983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0" b="1" dirty="0">
                <a:latin typeface="Century Gothic"/>
                <a:cs typeface="Century Gothic"/>
              </a:rPr>
              <a:t>Joy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B6B068-8005-95E0-7B16-26596F72CF6F}"/>
              </a:ext>
            </a:extLst>
          </p:cNvPr>
          <p:cNvSpPr txBox="1"/>
          <p:nvPr/>
        </p:nvSpPr>
        <p:spPr>
          <a:xfrm>
            <a:off x="1404082" y="5121421"/>
            <a:ext cx="3670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Psalm 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604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ce Field At Sunrise by Andreas Jones">
            <a:extLst>
              <a:ext uri="{FF2B5EF4-FFF2-40B4-BE49-F238E27FC236}">
                <a16:creationId xmlns:a16="http://schemas.microsoft.com/office/drawing/2014/main" id="{AB2E3F1C-4B50-3D40-CB77-354AEE863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b="7650"/>
          <a:stretch/>
        </p:blipFill>
        <p:spPr bwMode="auto">
          <a:xfrm>
            <a:off x="0" y="-1"/>
            <a:ext cx="122232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2336" y="2616241"/>
            <a:ext cx="8767328" cy="314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latin typeface="Century Gothic"/>
                <a:cs typeface="Century Gothic"/>
              </a:rPr>
              <a:t>Call upon God (vs 1).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latin typeface="Century Gothic"/>
                <a:cs typeface="Century Gothic"/>
              </a:rPr>
              <a:t>Wait on God (vs 2-5).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latin typeface="Century Gothic"/>
                <a:cs typeface="Century Gothic"/>
              </a:rPr>
              <a:t>Delight in God (vs 6-8).</a:t>
            </a:r>
          </a:p>
        </p:txBody>
      </p:sp>
    </p:spTree>
    <p:extLst>
      <p:ext uri="{BB962C8B-B14F-4D97-AF65-F5344CB8AC3E}">
        <p14:creationId xmlns:p14="http://schemas.microsoft.com/office/powerpoint/2010/main" val="27472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ce Field At Sunrise by Andreas Jones">
            <a:extLst>
              <a:ext uri="{FF2B5EF4-FFF2-40B4-BE49-F238E27FC236}">
                <a16:creationId xmlns:a16="http://schemas.microsoft.com/office/drawing/2014/main" id="{AB2E3F1C-4B50-3D40-CB77-354AEE863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b="7650"/>
          <a:stretch/>
        </p:blipFill>
        <p:spPr bwMode="auto">
          <a:xfrm>
            <a:off x="0" y="-1"/>
            <a:ext cx="122232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2336" y="2616241"/>
            <a:ext cx="8767328" cy="314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solidFill>
                  <a:srgbClr val="FFFF00"/>
                </a:solidFill>
                <a:latin typeface="Century Gothic"/>
                <a:cs typeface="Century Gothic"/>
              </a:rPr>
              <a:t>Call upon God (vs 1).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Century Gothic"/>
                <a:cs typeface="Century Gothic"/>
              </a:rPr>
              <a:t>Wait on God (vs 2-5).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Century Gothic"/>
                <a:cs typeface="Century Gothic"/>
              </a:rPr>
              <a:t>Delight in God (vs 6-8).</a:t>
            </a:r>
          </a:p>
        </p:txBody>
      </p:sp>
    </p:spTree>
    <p:extLst>
      <p:ext uri="{BB962C8B-B14F-4D97-AF65-F5344CB8AC3E}">
        <p14:creationId xmlns:p14="http://schemas.microsoft.com/office/powerpoint/2010/main" val="8232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33330" y="750749"/>
            <a:ext cx="8925339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b="1" dirty="0"/>
              <a:t>1</a:t>
            </a:r>
            <a:r>
              <a:rPr lang="en-US" sz="3600" dirty="0"/>
              <a:t> Answer me when I </a:t>
            </a:r>
            <a:r>
              <a:rPr lang="en-US" sz="3600" b="1" u="sng" dirty="0">
                <a:solidFill>
                  <a:srgbClr val="FFFF00"/>
                </a:solidFill>
              </a:rPr>
              <a:t>call</a:t>
            </a:r>
            <a:r>
              <a:rPr lang="en-US" sz="3600" dirty="0"/>
              <a:t>, O God of my 				righteousness!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dirty="0"/>
              <a:t>    You have given me relief when I was in 			distress.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dirty="0"/>
              <a:t>    Be gracious to me and hear my prayer!</a:t>
            </a:r>
          </a:p>
        </p:txBody>
      </p:sp>
    </p:spTree>
    <p:extLst>
      <p:ext uri="{BB962C8B-B14F-4D97-AF65-F5344CB8AC3E}">
        <p14:creationId xmlns:p14="http://schemas.microsoft.com/office/powerpoint/2010/main" val="30006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ce Field At Sunrise by Andreas Jones">
            <a:extLst>
              <a:ext uri="{FF2B5EF4-FFF2-40B4-BE49-F238E27FC236}">
                <a16:creationId xmlns:a16="http://schemas.microsoft.com/office/drawing/2014/main" id="{AB2E3F1C-4B50-3D40-CB77-354AEE863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b="7650"/>
          <a:stretch/>
        </p:blipFill>
        <p:spPr bwMode="auto">
          <a:xfrm>
            <a:off x="0" y="-1"/>
            <a:ext cx="122232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2336" y="2616241"/>
            <a:ext cx="8767328" cy="314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Century Gothic"/>
                <a:cs typeface="Century Gothic"/>
              </a:rPr>
              <a:t>Call upon God (vs 1).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solidFill>
                  <a:srgbClr val="FFFF00"/>
                </a:solidFill>
                <a:latin typeface="Century Gothic"/>
                <a:cs typeface="Century Gothic"/>
              </a:rPr>
              <a:t>Wait on God (vs 2-5).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Century Gothic"/>
                <a:cs typeface="Century Gothic"/>
              </a:rPr>
              <a:t>Delight in God (vs 6-8).</a:t>
            </a:r>
          </a:p>
        </p:txBody>
      </p:sp>
    </p:spTree>
    <p:extLst>
      <p:ext uri="{BB962C8B-B14F-4D97-AF65-F5344CB8AC3E}">
        <p14:creationId xmlns:p14="http://schemas.microsoft.com/office/powerpoint/2010/main" val="27197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0321" y="750749"/>
            <a:ext cx="9031357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b="1" dirty="0"/>
              <a:t>2</a:t>
            </a:r>
            <a:r>
              <a:rPr lang="en-US" sz="3600" dirty="0"/>
              <a:t> O men, </a:t>
            </a:r>
            <a:r>
              <a:rPr lang="en-US" sz="3600" b="1" u="sng" dirty="0">
                <a:solidFill>
                  <a:srgbClr val="FFFF00"/>
                </a:solidFill>
              </a:rPr>
              <a:t>how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long</a:t>
            </a:r>
            <a:r>
              <a:rPr lang="en-US" sz="3600" dirty="0"/>
              <a:t> shall my honor be turned 		into shame?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dirty="0"/>
              <a:t>    How long will you love vain words and seek 		after lies?</a:t>
            </a:r>
          </a:p>
        </p:txBody>
      </p:sp>
    </p:spTree>
    <p:extLst>
      <p:ext uri="{BB962C8B-B14F-4D97-AF65-F5344CB8AC3E}">
        <p14:creationId xmlns:p14="http://schemas.microsoft.com/office/powerpoint/2010/main" val="10646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38907" y="750749"/>
            <a:ext cx="9299714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b="1" dirty="0"/>
              <a:t>3</a:t>
            </a:r>
            <a:r>
              <a:rPr lang="en-US" sz="3600" dirty="0"/>
              <a:t> But know that the Lord has </a:t>
            </a:r>
            <a:r>
              <a:rPr lang="en-US" sz="3600" b="1" u="sng" dirty="0">
                <a:solidFill>
                  <a:srgbClr val="FFFF00"/>
                </a:solidFill>
              </a:rPr>
              <a:t>set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apart</a:t>
            </a:r>
            <a:r>
              <a:rPr lang="en-US" sz="3600" dirty="0"/>
              <a:t> the godly 		for himself;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dirty="0"/>
              <a:t>    the Lord hears when I call to him.</a:t>
            </a:r>
          </a:p>
        </p:txBody>
      </p:sp>
    </p:spTree>
    <p:extLst>
      <p:ext uri="{BB962C8B-B14F-4D97-AF65-F5344CB8AC3E}">
        <p14:creationId xmlns:p14="http://schemas.microsoft.com/office/powerpoint/2010/main" val="29932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3637" y="750749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b="1" dirty="0"/>
              <a:t>4</a:t>
            </a:r>
            <a:r>
              <a:rPr lang="en-US" sz="3600" dirty="0"/>
              <a:t> Be angry, and do not sin;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dirty="0"/>
              <a:t>    ponder in your own hearts on your beds, 		and be silent. 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b="1" dirty="0"/>
              <a:t>5</a:t>
            </a:r>
            <a:r>
              <a:rPr lang="en-US" sz="3600" dirty="0"/>
              <a:t> Offer right sacrifices,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sz="3600" dirty="0"/>
              <a:t>    and put your </a:t>
            </a:r>
            <a:r>
              <a:rPr lang="en-US" sz="3600" b="1" u="sng" dirty="0">
                <a:solidFill>
                  <a:srgbClr val="FFFF00"/>
                </a:solidFill>
              </a:rPr>
              <a:t>trust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in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the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Lord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0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11371</TotalTime>
  <Words>337</Words>
  <Application>Microsoft Macintosh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120</cp:revision>
  <dcterms:created xsi:type="dcterms:W3CDTF">2015-10-29T03:17:02Z</dcterms:created>
  <dcterms:modified xsi:type="dcterms:W3CDTF">2024-04-14T13:42:14Z</dcterms:modified>
</cp:coreProperties>
</file>